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1" r:id="rId8"/>
    <p:sldId id="272" r:id="rId9"/>
    <p:sldId id="273" r:id="rId10"/>
    <p:sldId id="263" r:id="rId11"/>
    <p:sldId id="274" r:id="rId12"/>
    <p:sldId id="264" r:id="rId13"/>
    <p:sldId id="265" r:id="rId14"/>
    <p:sldId id="266" r:id="rId15"/>
    <p:sldId id="270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9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0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114801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3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383619"/>
            <a:ext cx="7543800" cy="856488"/>
          </a:xfrm>
        </p:spPr>
        <p:txBody>
          <a:bodyPr/>
          <a:lstStyle/>
          <a:p>
            <a:pPr algn="r"/>
            <a:r>
              <a:rPr lang="ru-RU" sz="4800" dirty="0"/>
              <a:t>Курсовой проект</a:t>
            </a:r>
            <a:br>
              <a:rPr lang="ru-RU" sz="4800" dirty="0"/>
            </a:br>
            <a:r>
              <a:rPr lang="ru-RU" sz="4800" dirty="0"/>
              <a:t>«Телефон»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198568" cy="141100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 студент группы 19-КБ-ПР1 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Камбуров Филипп</a:t>
            </a:r>
          </a:p>
        </p:txBody>
      </p:sp>
    </p:spTree>
    <p:extLst>
      <p:ext uri="{BB962C8B-B14F-4D97-AF65-F5344CB8AC3E}">
        <p14:creationId xmlns:p14="http://schemas.microsoft.com/office/powerpoint/2010/main" val="80355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9662"/>
            <a:ext cx="7620000" cy="85725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8238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1D3C6-AB3C-484E-A679-C756E2A9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BBA95-5870-40C8-9A51-89BEA256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ПО использовался язык программирования </a:t>
            </a:r>
            <a:r>
              <a:rPr lang="en-US" dirty="0"/>
              <a:t>C#</a:t>
            </a:r>
            <a:r>
              <a:rPr lang="ru-RU" dirty="0"/>
              <a:t> и компоненты </a:t>
            </a:r>
            <a:r>
              <a:rPr lang="en-US" dirty="0"/>
              <a:t>Windows Forms </a:t>
            </a:r>
            <a:r>
              <a:rPr lang="ru-RU" dirty="0"/>
              <a:t>для визуализации интерфейса.</a:t>
            </a:r>
          </a:p>
          <a:p>
            <a:r>
              <a:rPr lang="ru-RU" dirty="0"/>
              <a:t>Для интерфейса использовались такие элементы управления как </a:t>
            </a:r>
            <a:r>
              <a:rPr lang="en-US" dirty="0"/>
              <a:t>Panel</a:t>
            </a:r>
            <a:r>
              <a:rPr lang="ru-RU" dirty="0"/>
              <a:t> – для создания двух сцен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Button – </a:t>
            </a:r>
            <a:r>
              <a:rPr lang="ru-RU" dirty="0"/>
              <a:t>для всех кнопок с цифрами, вызова и сброса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Label – </a:t>
            </a:r>
            <a:r>
              <a:rPr lang="ru-RU" dirty="0"/>
              <a:t>для отображения набранного номера.</a:t>
            </a:r>
          </a:p>
          <a:p>
            <a:r>
              <a:rPr lang="ru-RU" dirty="0"/>
              <a:t>Более детальное описание представлено в пояснительной записке.</a:t>
            </a:r>
          </a:p>
        </p:txBody>
      </p:sp>
    </p:spTree>
    <p:extLst>
      <p:ext uri="{BB962C8B-B14F-4D97-AF65-F5344CB8AC3E}">
        <p14:creationId xmlns:p14="http://schemas.microsoft.com/office/powerpoint/2010/main" val="30059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2771800" y="1275606"/>
            <a:ext cx="2808312" cy="324036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началу на главном окне не будет ничего кроме цифровой клавиатуры. После того как пользователь начнет вводить номер он начнет отображаться на панели над цифровой клавиатурой</a:t>
            </a:r>
            <a:endParaRPr lang="ru-RU" sz="18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5D9BD3E-1188-4B13-86A4-943724513A5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413659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D6ADE4-FAE5-44AE-82BD-A556697CF4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03598"/>
            <a:ext cx="2415809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68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4680520" cy="266429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 чтобы осуществить вызов по набранному номеру, необходимо нажать на зеленую кнопку «Вызов», после чего интерфейс приложения изменится как показано на рисунке.</a:t>
            </a:r>
          </a:p>
          <a:p>
            <a:pPr marL="114300" indent="0" algn="just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 чтобы сбросить вызов необходимо нажать на красную кнопку снизу, после чего вы перейдете на панель с вводом номера телефона 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037AC2C-6693-4A95-BECC-C1A40CFD9FB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57250"/>
            <a:ext cx="2723456" cy="3883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6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5725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987574"/>
            <a:ext cx="4104456" cy="374441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Нажимать на данную кнопку не обязательно, вызова абонента закончиться автоматически через определенное время с уведомлением «Не удалось дозвониться», как это показано на рисунке </a:t>
            </a: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07FB62-2729-4640-A3AE-4DE3E219476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1556"/>
            <a:ext cx="2736304" cy="3901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3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7620000" cy="85725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dirty="0"/>
              <a:t>В результате курсового проекта по дисциплине «Технологии разработки программного обеспечения» разработан программное обеспечение, позволяющее осуществлять набор номера телефона и выполнять вызов.</a:t>
            </a:r>
          </a:p>
          <a:p>
            <a:pPr marL="114300" indent="0" algn="just">
              <a:buNone/>
            </a:pPr>
            <a:r>
              <a:rPr lang="ru-RU" dirty="0"/>
              <a:t>Цель курсового проекта, которая заключается в проектировании и разработке программного продукта, выполнена.</a:t>
            </a:r>
          </a:p>
        </p:txBody>
      </p:sp>
    </p:spTree>
    <p:extLst>
      <p:ext uri="{BB962C8B-B14F-4D97-AF65-F5344CB8AC3E}">
        <p14:creationId xmlns:p14="http://schemas.microsoft.com/office/powerpoint/2010/main" val="31399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dirty="0"/>
              <a:t>Целью курсового проекта является проектирование и разработка программного продукта, который будет предоставлять возможность набора номера в терминал и выполнение звонка. Задачи курсового проекта: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изучить предметную область и провести анализ существующих решений;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составить техническое задание проекта;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спроектировать программный продукт;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реализовать программный продукт;</a:t>
            </a: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/>
              <a:t>составить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8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Phone</a:t>
            </a:r>
            <a:r>
              <a:rPr lang="ru-RU" dirty="0"/>
              <a:t> – программное обеспечение для набора номера абонента, состоящего из цифр, и выполнения вызова.</a:t>
            </a:r>
          </a:p>
          <a:p>
            <a:pPr algn="just"/>
            <a:r>
              <a:rPr lang="ru-RU" dirty="0"/>
              <a:t>Ожидается, что программное обеспечение будет использоваться в качестве примера реализации программного обеспечения для телефона. А также в качестве примера разработанного приложения для студентов младших курсов.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6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9662"/>
            <a:ext cx="7620000" cy="857250"/>
          </a:xfrm>
        </p:spPr>
        <p:txBody>
          <a:bodyPr/>
          <a:lstStyle/>
          <a:p>
            <a:pPr algn="ctr"/>
            <a:r>
              <a:rPr lang="ru-RU" dirty="0"/>
              <a:t>Проектирование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7638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Диаграмма вариантов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8B04DA-B411-4327-9D25-234BBB3AB9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35646"/>
            <a:ext cx="5886450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37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Диаграмма классов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26A38-ECAC-4F50-940E-47AD8B391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3598"/>
            <a:ext cx="5886450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66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C0EBC-4259-489F-9D33-A1FCABD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162800-9E2C-4C52-9AD7-6CB24D1BC26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80359"/>
            <a:ext cx="4032448" cy="3632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75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F023F-321E-493F-901F-B9C65931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25372B-0FE9-4533-B7D2-2B38A8F74A4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64375"/>
            <a:ext cx="3640074" cy="3729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25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4902A-3643-47EA-9FB4-3CD3A88C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Проектирование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817D6E-85F6-44EA-BB19-8AF5CFC5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576" y="4515966"/>
            <a:ext cx="3384376" cy="447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/>
              <a:t>Интерфейс набора номера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B393DA-5166-4026-83C1-36754BCCB00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646" r="8333" b="5646"/>
          <a:stretch>
            <a:fillRect/>
          </a:stretch>
        </p:blipFill>
        <p:spPr bwMode="auto">
          <a:xfrm>
            <a:off x="1285833" y="1301726"/>
            <a:ext cx="2000334" cy="31432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id="{88312395-8CE8-4D3B-BB7C-A439CC92BD60}"/>
              </a:ext>
            </a:extLst>
          </p:cNvPr>
          <p:cNvSpPr txBox="1">
            <a:spLocks/>
          </p:cNvSpPr>
          <p:nvPr/>
        </p:nvSpPr>
        <p:spPr>
          <a:xfrm>
            <a:off x="4561731" y="4515965"/>
            <a:ext cx="2414736" cy="44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ru-RU" sz="2000" dirty="0"/>
              <a:t>Интерфейс вызова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B6A524-A604-4B1F-9545-146F2A0DE2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5914" r="8730" b="5914"/>
          <a:stretch>
            <a:fillRect/>
          </a:stretch>
        </p:blipFill>
        <p:spPr bwMode="auto">
          <a:xfrm>
            <a:off x="4788024" y="1301726"/>
            <a:ext cx="196215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0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</TotalTime>
  <Words>343</Words>
  <Application>Microsoft Office PowerPoint</Application>
  <PresentationFormat>Экран (16:9)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Symbol</vt:lpstr>
      <vt:lpstr>Соседство</vt:lpstr>
      <vt:lpstr>Курсовой проект «Телефон»</vt:lpstr>
      <vt:lpstr>Введение</vt:lpstr>
      <vt:lpstr>Анализ предметной области</vt:lpstr>
      <vt:lpstr>Проектирование программного продукта</vt:lpstr>
      <vt:lpstr>Диаграмма вариантов использования</vt:lpstr>
      <vt:lpstr>Диаграмма классов</vt:lpstr>
      <vt:lpstr>Диаграмма состояний</vt:lpstr>
      <vt:lpstr>Диаграмма компонентов</vt:lpstr>
      <vt:lpstr>Проектирование интерфейса</vt:lpstr>
      <vt:lpstr>Реализация  программного продукта</vt:lpstr>
      <vt:lpstr>Реализация ПО</vt:lpstr>
      <vt:lpstr>Интерфейс</vt:lpstr>
      <vt:lpstr>Интерфейс</vt:lpstr>
      <vt:lpstr>Интерфейс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«Образовательный веб-сервис»</dc:title>
  <dc:creator>Asus</dc:creator>
  <cp:lastModifiedBy>Danil</cp:lastModifiedBy>
  <cp:revision>10</cp:revision>
  <dcterms:created xsi:type="dcterms:W3CDTF">2020-12-15T13:13:52Z</dcterms:created>
  <dcterms:modified xsi:type="dcterms:W3CDTF">2021-03-29T03:21:31Z</dcterms:modified>
</cp:coreProperties>
</file>