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3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7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3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8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0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5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5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4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5D79-0568-482F-AD89-C58C3C2E125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6806-B7B0-4D28-9F0D-AE01ABCB5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6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BE6BC-1503-4CAF-96A3-EE8D59317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6017"/>
            <a:ext cx="8824456" cy="1373070"/>
          </a:xfrm>
        </p:spPr>
        <p:txBody>
          <a:bodyPr/>
          <a:lstStyle/>
          <a:p>
            <a:pPr algn="ctr"/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E4B4F3-B1A4-4E6F-91EE-629A110A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2488" y="5045042"/>
            <a:ext cx="2369065" cy="111768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/>
              <a:t>ИКБО-14-20</a:t>
            </a:r>
          </a:p>
          <a:p>
            <a:pPr algn="ctr"/>
            <a:r>
              <a:rPr lang="ru-RU" dirty="0" err="1"/>
              <a:t>Вежновец</a:t>
            </a:r>
            <a:r>
              <a:rPr lang="ru-RU" dirty="0"/>
              <a:t> Ф.Ю.</a:t>
            </a:r>
          </a:p>
          <a:p>
            <a:pPr algn="ctr"/>
            <a:r>
              <a:rPr lang="ru-RU" dirty="0" err="1"/>
              <a:t>Зудинов</a:t>
            </a:r>
            <a:r>
              <a:rPr lang="ru-RU" dirty="0"/>
              <a:t> М.А.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EA702C-8CBB-4B88-9A8A-0C9232BC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488" y="2589310"/>
            <a:ext cx="2285474" cy="16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9ECD2-9AA7-4066-A3DD-B2E8829A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480273"/>
            <a:ext cx="9613861" cy="108093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Microsoft Power BI</a:t>
            </a:r>
            <a:r>
              <a:rPr lang="ru-RU" dirty="0"/>
              <a:t> –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A81B6-6E79-4879-99CA-896AAADE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243" y="2254986"/>
            <a:ext cx="9613861" cy="11740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платформа бизнес-аналитики, которая позволяет пользователям собирать, анализировать и визуализировать данные из различных источников.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DFD0FC-88FE-41D2-A632-3E528FEC7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11" y="3429000"/>
            <a:ext cx="6076378" cy="32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0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1497-FB77-47D2-8232-4B05B4BF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D4184-4555-40BC-9D4E-0FBAE028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873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24</TotalTime>
  <Words>37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Trebuchet MS</vt:lpstr>
      <vt:lpstr>Берлин</vt:lpstr>
      <vt:lpstr> Microsoft Power BI</vt:lpstr>
      <vt:lpstr> Microsoft Power BI – это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Microsoft Power BI</dc:title>
  <dc:creator>Filipp vezhnovets</dc:creator>
  <cp:lastModifiedBy>Filipp vezhnovets</cp:lastModifiedBy>
  <cp:revision>3</cp:revision>
  <dcterms:created xsi:type="dcterms:W3CDTF">2023-12-12T07:38:57Z</dcterms:created>
  <dcterms:modified xsi:type="dcterms:W3CDTF">2023-12-12T08:03:03Z</dcterms:modified>
</cp:coreProperties>
</file>