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3" r:id="rId4"/>
    <p:sldId id="264" r:id="rId5"/>
    <p:sldId id="265" r:id="rId6"/>
    <p:sldId id="283" r:id="rId7"/>
    <p:sldId id="284" r:id="rId8"/>
    <p:sldId id="285" r:id="rId9"/>
    <p:sldId id="268" r:id="rId10"/>
    <p:sldId id="292" r:id="rId11"/>
    <p:sldId id="293" r:id="rId12"/>
    <p:sldId id="294" r:id="rId13"/>
    <p:sldId id="286" r:id="rId14"/>
    <p:sldId id="296" r:id="rId15"/>
    <p:sldId id="295" r:id="rId16"/>
    <p:sldId id="291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48" autoAdjust="0"/>
  </p:normalViewPr>
  <p:slideViewPr>
    <p:cSldViewPr>
      <p:cViewPr>
        <p:scale>
          <a:sx n="66" d="100"/>
          <a:sy n="66" d="100"/>
        </p:scale>
        <p:origin x="-142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52A66-0DF1-4ED7-89B0-82D835EE17BC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80B54-ED71-4FA9-B6D7-DC07213299E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80B54-ED71-4FA9-B6D7-DC07213299EF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80B54-ED71-4FA9-B6D7-DC07213299EF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80B54-ED71-4FA9-B6D7-DC07213299EF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80B54-ED71-4FA9-B6D7-DC07213299EF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62C0-AFE1-45D4-BE9B-48CB23034A0E}" type="datetimeFigureOut">
              <a:rPr lang="it-IT" smtClean="0"/>
              <a:pPr/>
              <a:t>01/07/2021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9FFF-8628-4159-8397-28D379C4188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500198"/>
          </a:xfrm>
        </p:spPr>
        <p:txBody>
          <a:bodyPr>
            <a:normAutofit fontScale="90000"/>
          </a:bodyPr>
          <a:lstStyle/>
          <a:p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UNIVERSITÀ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DEGLI STUDI </a:t>
            </a:r>
            <a:r>
              <a:rPr lang="it-IT" sz="28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PADOVA</a:t>
            </a:r>
            <a:br>
              <a:rPr lang="it-IT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Advanced Statistics for Physical Analysis’ project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4" name="image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28604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857224" y="4786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0" y="3071810"/>
            <a:ext cx="9144000" cy="221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bayesian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inference of</a:t>
            </a:r>
            <a:r>
              <a:rPr lang="en-US" sz="3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the parameters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of t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 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Lokta-Volterra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odel</a:t>
            </a: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it-IT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:\Unipd\Magistrale\Advanced Statistics for Physical Analysis\Project\Inference\InferredInterval_ParamSigm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07731" cy="3571876"/>
          </a:xfrm>
          <a:prstGeom prst="rect">
            <a:avLst/>
          </a:prstGeom>
          <a:noFill/>
        </p:spPr>
      </p:pic>
      <p:pic>
        <p:nvPicPr>
          <p:cNvPr id="17411" name="Picture 3" descr="G:\Unipd\Magistrale\Advanced Statistics for Physical Analysis\Project\Inference\InferredInterval_z0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1877"/>
            <a:ext cx="9144000" cy="3286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:\Unipd\Magistrale\Advanced Statistics for Physical Analysis\Project\Posterior\Posteriors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3571876"/>
          </a:xfrm>
          <a:prstGeom prst="rect">
            <a:avLst/>
          </a:prstGeom>
          <a:noFill/>
        </p:spPr>
      </p:pic>
      <p:pic>
        <p:nvPicPr>
          <p:cNvPr id="18435" name="Picture 3" descr="G:\Unipd\Magistrale\Advanced Statistics for Physical Analysis\Project\Posterior\PosteriorsSeparatechain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1877"/>
            <a:ext cx="9144000" cy="3286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:\Unipd\Magistrale\Advanced Statistics for Physical Analysis\Project\Posterior\Posteriors2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"/>
            <a:ext cx="9144000" cy="3571876"/>
          </a:xfrm>
          <a:prstGeom prst="rect">
            <a:avLst/>
          </a:prstGeom>
          <a:noFill/>
        </p:spPr>
      </p:pic>
      <p:pic>
        <p:nvPicPr>
          <p:cNvPr id="18435" name="Picture 3" descr="G:\Unipd\Magistrale\Advanced Statistics for Physical Analysis\Project\Posterior\PosteriorsSeparatechains.jpe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3571877"/>
            <a:ext cx="9143999" cy="3286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G:\Unipd\Magistrale\Advanced Statistics for Physical Analysis\Project\Inference\pairsPlo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:\Unipd\Magistrale\Advanced Statistics for Physical Analysis\Project\Posterior\Posteriors2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"/>
            <a:ext cx="9144000" cy="3571876"/>
          </a:xfrm>
          <a:prstGeom prst="rect">
            <a:avLst/>
          </a:prstGeom>
          <a:noFill/>
        </p:spPr>
      </p:pic>
      <p:pic>
        <p:nvPicPr>
          <p:cNvPr id="18435" name="Picture 3" descr="G:\Unipd\Magistrale\Advanced Statistics for Physical Analysis\Project\Posterior\PosteriorsSeparatechains.jpe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3571877"/>
            <a:ext cx="9144001" cy="3286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G:\Unipd\Magistrale\Advanced Statistics for Physical Analysis\Project\ACF\ACF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G:\Unipd\Magistrale\Advanced Statistics for Physical Analysis\Project\Inference\Fit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401080" cy="714380"/>
          </a:xfrm>
        </p:spPr>
        <p:txBody>
          <a:bodyPr>
            <a:noAutofit/>
          </a:bodyPr>
          <a:lstStyle/>
          <a:p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premise: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the system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857356" y="1071546"/>
            <a:ext cx="542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Lokta-Volterra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0" y="464344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b="1" dirty="0" err="1" smtClean="0"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Grow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rate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prey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population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 Rate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shrinkage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relative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populations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Gamma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Shrinkage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rate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predator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population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Delta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Grow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rate relative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populations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4535488" y="3338513"/>
          <a:ext cx="73025" cy="180975"/>
        </p:xfrm>
        <a:graphic>
          <a:graphicData uri="http://schemas.openxmlformats.org/presentationml/2006/ole">
            <p:oleObj spid="_x0000_s1026" name="OpenOffice" r:id="rId3" imgW="72360" imgH="181440" progId="opendocument.MathDocument.1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1571612"/>
            <a:ext cx="3615557" cy="114426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143240" y="3357562"/>
            <a:ext cx="92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286124"/>
            <a:ext cx="1535918" cy="35719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714752"/>
            <a:ext cx="1316835" cy="333376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85720" y="214290"/>
            <a:ext cx="840108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Mathematical</a:t>
            </a:r>
            <a:r>
              <a:rPr kumimoji="0" lang="it-I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premise: </a:t>
            </a:r>
            <a:r>
              <a:rPr kumimoji="0" lang="it-I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dynamic</a:t>
            </a:r>
            <a:r>
              <a:rPr kumimoji="0" lang="it-I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t-I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of</a:t>
            </a:r>
            <a:r>
              <a:rPr kumimoji="0" lang="it-I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system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643050"/>
            <a:ext cx="1428760" cy="642942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643050"/>
            <a:ext cx="1571636" cy="650332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3929066"/>
            <a:ext cx="641579" cy="547689"/>
          </a:xfrm>
          <a:prstGeom prst="rect">
            <a:avLst/>
          </a:prstGeom>
          <a:noFill/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3714752"/>
            <a:ext cx="714380" cy="1056040"/>
          </a:xfrm>
          <a:prstGeom prst="rect">
            <a:avLst/>
          </a:prstGeom>
          <a:noFill/>
        </p:spPr>
      </p:pic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2786050" y="114298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stationary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ccia bidirezionale orizzontale 25"/>
          <p:cNvSpPr/>
          <p:nvPr/>
        </p:nvSpPr>
        <p:spPr>
          <a:xfrm>
            <a:off x="3714744" y="1785926"/>
            <a:ext cx="500066" cy="2143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1428728" y="314324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Stationary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9" name="Picture 13" descr="G:\Unipd\Magistrale\Advanced Statistics for Physical Analysis\Project\Lotka-Volterra orbit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2428844"/>
            <a:ext cx="4429156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571536" y="0"/>
            <a:ext cx="5157766" cy="571504"/>
          </a:xfrm>
        </p:spPr>
        <p:txBody>
          <a:bodyPr>
            <a:normAutofit/>
          </a:bodyPr>
          <a:lstStyle/>
          <a:p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it-IT" sz="2800" dirty="0"/>
          </a:p>
        </p:txBody>
      </p:sp>
      <p:pic>
        <p:nvPicPr>
          <p:cNvPr id="28673" name="Picture 1" descr="G:\Unipd\Magistrale\Advanced Statistics for Physical Analysis\Project\DataS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1928794" cy="6072206"/>
          </a:xfrm>
          <a:prstGeom prst="rect">
            <a:avLst/>
          </a:prstGeom>
          <a:noFill/>
        </p:spPr>
      </p:pic>
      <p:pic>
        <p:nvPicPr>
          <p:cNvPr id="28674" name="Picture 2" descr="G:\Unipd\Magistrale\Advanced Statistics for Physical Analysis\Project\LV_HareLynx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-285776"/>
            <a:ext cx="5500694" cy="3786190"/>
          </a:xfrm>
          <a:prstGeom prst="rect">
            <a:avLst/>
          </a:prstGeom>
          <a:noFill/>
        </p:spPr>
      </p:pic>
      <p:pic>
        <p:nvPicPr>
          <p:cNvPr id="28675" name="Picture 3" descr="G:\Unipd\Magistrale\Advanced Statistics for Physical Analysis\Project\LV_DataOrbit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429000"/>
            <a:ext cx="4902211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"/>
          </a:xfrm>
        </p:spPr>
        <p:txBody>
          <a:bodyPr>
            <a:normAutofit/>
          </a:bodyPr>
          <a:lstStyle/>
          <a:p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it-IT" sz="2800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1142984"/>
            <a:ext cx="1428760" cy="336179"/>
          </a:xfrm>
          <a:prstGeom prst="rect">
            <a:avLst/>
          </a:prstGeom>
          <a:noFill/>
        </p:spPr>
      </p:pic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1571612"/>
            <a:ext cx="1714512" cy="300792"/>
          </a:xfrm>
          <a:prstGeom prst="rect">
            <a:avLst/>
          </a:prstGeom>
          <a:noFill/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785786" y="1500174"/>
            <a:ext cx="24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where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ccia a destra 24"/>
          <p:cNvSpPr/>
          <p:nvPr/>
        </p:nvSpPr>
        <p:spPr>
          <a:xfrm flipV="1">
            <a:off x="3643306" y="1357298"/>
            <a:ext cx="285752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285860"/>
            <a:ext cx="2071702" cy="313894"/>
          </a:xfrm>
          <a:prstGeom prst="rect">
            <a:avLst/>
          </a:prstGeom>
          <a:noFill/>
        </p:spPr>
      </p:pic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85720" y="2857496"/>
            <a:ext cx="24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case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285720" y="3214686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Observed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data       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prey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      and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predator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       at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uknown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sizes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                at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Lokta-Volterra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                  at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3286124"/>
            <a:ext cx="171451" cy="285752"/>
          </a:xfrm>
          <a:prstGeom prst="rect">
            <a:avLst/>
          </a:prstGeom>
          <a:noFill/>
        </p:spPr>
      </p:pic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65" name="Picture 1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3286123"/>
            <a:ext cx="285752" cy="300039"/>
          </a:xfrm>
          <a:prstGeom prst="rect">
            <a:avLst/>
          </a:prstGeom>
          <a:noFill/>
        </p:spPr>
      </p:pic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68" name="Picture 2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3286124"/>
            <a:ext cx="244911" cy="257156"/>
          </a:xfrm>
          <a:prstGeom prst="rect">
            <a:avLst/>
          </a:prstGeom>
          <a:noFill/>
        </p:spPr>
      </p:pic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71" name="Picture 2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232175" cy="309566"/>
          </a:xfrm>
          <a:prstGeom prst="rect">
            <a:avLst/>
          </a:prstGeom>
          <a:noFill/>
        </p:spPr>
      </p:pic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74" name="Picture 26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3625220"/>
            <a:ext cx="857256" cy="217027"/>
          </a:xfrm>
          <a:prstGeom prst="rect">
            <a:avLst/>
          </a:prstGeom>
          <a:noFill/>
        </p:spPr>
      </p:pic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77" name="Picture 2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3571876"/>
            <a:ext cx="514312" cy="257156"/>
          </a:xfrm>
          <a:prstGeom prst="rect">
            <a:avLst/>
          </a:prstGeom>
          <a:noFill/>
        </p:spPr>
      </p:pic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80" name="Picture 3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3857628"/>
            <a:ext cx="869431" cy="257156"/>
          </a:xfrm>
          <a:prstGeom prst="rect">
            <a:avLst/>
          </a:prstGeom>
          <a:noFill/>
        </p:spPr>
      </p:pic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83" name="Picture 3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3857628"/>
            <a:ext cx="928662" cy="282636"/>
          </a:xfrm>
          <a:prstGeom prst="rect">
            <a:avLst/>
          </a:prstGeom>
          <a:noFill/>
        </p:spPr>
      </p:pic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86" name="Picture 38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143380"/>
            <a:ext cx="1170060" cy="257156"/>
          </a:xfrm>
          <a:prstGeom prst="rect">
            <a:avLst/>
          </a:prstGeom>
          <a:noFill/>
        </p:spPr>
      </p:pic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89" name="Picture 4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5000636"/>
            <a:ext cx="1714512" cy="300792"/>
          </a:xfrm>
          <a:prstGeom prst="rect">
            <a:avLst/>
          </a:prstGeom>
          <a:noFill/>
        </p:spPr>
      </p:pic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3143240" y="4929198"/>
            <a:ext cx="24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where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92" name="Picture 4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5000636"/>
            <a:ext cx="1785951" cy="313325"/>
          </a:xfrm>
          <a:prstGeom prst="rect">
            <a:avLst/>
          </a:prstGeom>
          <a:noFill/>
        </p:spPr>
      </p:pic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Freccia a destra 61"/>
          <p:cNvSpPr/>
          <p:nvPr/>
        </p:nvSpPr>
        <p:spPr>
          <a:xfrm flipV="1">
            <a:off x="1928794" y="5643578"/>
            <a:ext cx="285752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reccia a destra 62"/>
          <p:cNvSpPr/>
          <p:nvPr/>
        </p:nvSpPr>
        <p:spPr>
          <a:xfrm flipV="1">
            <a:off x="1857356" y="6215082"/>
            <a:ext cx="285752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95" name="Picture 47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5572140"/>
            <a:ext cx="2371742" cy="285752"/>
          </a:xfrm>
          <a:prstGeom prst="rect">
            <a:avLst/>
          </a:prstGeom>
          <a:noFill/>
        </p:spPr>
      </p:pic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7698" name="Picture 50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6143644"/>
            <a:ext cx="2428860" cy="290881"/>
          </a:xfrm>
          <a:prstGeom prst="rect">
            <a:avLst/>
          </a:prstGeom>
          <a:noFill/>
        </p:spPr>
      </p:pic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"/>
          </a:xfrm>
        </p:spPr>
        <p:txBody>
          <a:bodyPr>
            <a:normAutofit/>
          </a:bodyPr>
          <a:lstStyle/>
          <a:p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Weakly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Informative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Priors</a:t>
            </a:r>
            <a:endParaRPr lang="it-IT" sz="2800" dirty="0"/>
          </a:p>
        </p:txBody>
      </p:sp>
      <p:pic>
        <p:nvPicPr>
          <p:cNvPr id="31746" name="Picture 2" descr="G:\Unipd\Magistrale\Advanced Statistics for Physical Analysis\Project\LV_ParameterPrio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7232"/>
            <a:ext cx="6786578" cy="6000768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3143248"/>
            <a:ext cx="1985976" cy="285752"/>
          </a:xfrm>
          <a:prstGeom prst="rect">
            <a:avLst/>
          </a:prstGeom>
          <a:noFill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3643314"/>
            <a:ext cx="2147253" cy="257156"/>
          </a:xfrm>
          <a:prstGeom prst="rect">
            <a:avLst/>
          </a:prstGeom>
          <a:noFill/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"/>
          </a:xfrm>
        </p:spPr>
        <p:txBody>
          <a:bodyPr>
            <a:normAutofit/>
          </a:bodyPr>
          <a:lstStyle/>
          <a:p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Weakly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Informative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Priors</a:t>
            </a:r>
            <a:endParaRPr lang="it-IT" sz="2800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 descr="G:\Unipd\Magistrale\Advanced Statistics for Physical Analysis\Project\LV_SigmaPri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0"/>
            <a:ext cx="4481520" cy="5357850"/>
          </a:xfrm>
          <a:prstGeom prst="rect">
            <a:avLst/>
          </a:prstGeom>
          <a:noFill/>
        </p:spPr>
      </p:pic>
      <p:pic>
        <p:nvPicPr>
          <p:cNvPr id="33795" name="Picture 3" descr="G:\Unipd\Magistrale\Advanced Statistics for Physical Analysis\Project\LV_TrueInitialPopulationPri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000108"/>
            <a:ext cx="4335461" cy="5286412"/>
          </a:xfrm>
          <a:prstGeom prst="rect">
            <a:avLst/>
          </a:prstGeom>
          <a:noFill/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6143644"/>
            <a:ext cx="2085990" cy="285752"/>
          </a:xfrm>
          <a:prstGeom prst="rect">
            <a:avLst/>
          </a:prstGeom>
          <a:noFill/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6143644"/>
            <a:ext cx="2486049" cy="303177"/>
          </a:xfrm>
          <a:prstGeom prst="rect">
            <a:avLst/>
          </a:prstGeom>
          <a:noFill/>
        </p:spPr>
      </p:pic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"/>
          </a:xfrm>
        </p:spPr>
        <p:txBody>
          <a:bodyPr>
            <a:normAutofit/>
          </a:bodyPr>
          <a:lstStyle/>
          <a:p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: STAN code</a:t>
            </a:r>
            <a:endParaRPr lang="it-IT" sz="2800" dirty="0"/>
          </a:p>
        </p:txBody>
      </p:sp>
      <p:pic>
        <p:nvPicPr>
          <p:cNvPr id="27651" name="Picture 3" descr="G:\Unipd\Magistrale\Advanced Statistics for Physical Analysis\Project\StanCod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448918" cy="5357850"/>
          </a:xfrm>
          <a:prstGeom prst="rect">
            <a:avLst/>
          </a:prstGeom>
          <a:noFill/>
        </p:spPr>
      </p:pic>
      <p:pic>
        <p:nvPicPr>
          <p:cNvPr id="27652" name="Picture 4" descr="G:\Unipd\Magistrale\Advanced Statistics for Physical Analysis\Project\StanCod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799" y="2857496"/>
            <a:ext cx="4267201" cy="241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285984" y="285728"/>
            <a:ext cx="4071966" cy="571504"/>
          </a:xfrm>
        </p:spPr>
        <p:txBody>
          <a:bodyPr>
            <a:normAutofit/>
          </a:bodyPr>
          <a:lstStyle/>
          <a:p>
            <a:r>
              <a:rPr lang="it-IT" sz="2800" b="1" dirty="0" err="1" smtClean="0">
                <a:latin typeface="Times New Roman" pitchFamily="18" charset="0"/>
                <a:cs typeface="Times New Roman" pitchFamily="18" charset="0"/>
              </a:rPr>
              <a:t>Inference</a:t>
            </a:r>
            <a:endParaRPr lang="it-IT" sz="2800" dirty="0"/>
          </a:p>
        </p:txBody>
      </p:sp>
      <p:pic>
        <p:nvPicPr>
          <p:cNvPr id="25601" name="Picture 1" descr="G:\Unipd\Magistrale\Advanced Statistics for Physical Analysis\Project\InferredParameter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928670"/>
            <a:ext cx="8786874" cy="52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17550</TotalTime>
  <Words>133</Words>
  <Application>Microsoft Office PowerPoint</Application>
  <PresentationFormat>Presentazione su schermo (4:3)</PresentationFormat>
  <Paragraphs>31</Paragraphs>
  <Slides>16</Slides>
  <Notes>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Tema di Office</vt:lpstr>
      <vt:lpstr>OpenOffice</vt:lpstr>
      <vt:lpstr>UNIVERSITÀ DEGLI STUDI DI PADOVA Advanced Statistics for Physical Analysis’ project   </vt:lpstr>
      <vt:lpstr>Mathematical premise: dynamic of the system</vt:lpstr>
      <vt:lpstr>Diapositiva 3</vt:lpstr>
      <vt:lpstr>Data</vt:lpstr>
      <vt:lpstr>Statistical Model</vt:lpstr>
      <vt:lpstr>Statistical Model: Weakly Informative Priors</vt:lpstr>
      <vt:lpstr>Statistical Model: Weakly Informative Priors</vt:lpstr>
      <vt:lpstr>Statistical Model: STAN code</vt:lpstr>
      <vt:lpstr>Inference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PADOVA Dipartimento di Fisica e Astronomia “Galileo Galilei” Corso di Laurea in Fisica</dc:title>
  <dc:creator>Filippo</dc:creator>
  <cp:lastModifiedBy>Filippo</cp:lastModifiedBy>
  <cp:revision>149</cp:revision>
  <dcterms:created xsi:type="dcterms:W3CDTF">2020-11-17T21:38:43Z</dcterms:created>
  <dcterms:modified xsi:type="dcterms:W3CDTF">2021-07-01T11:19:52Z</dcterms:modified>
</cp:coreProperties>
</file>