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82" r:id="rId23"/>
    <p:sldId id="275" r:id="rId24"/>
    <p:sldId id="276" r:id="rId25"/>
    <p:sldId id="277" r:id="rId26"/>
    <p:sldId id="278" r:id="rId27"/>
    <p:sldId id="279" r:id="rId28"/>
    <p:sldId id="280" r:id="rId29"/>
    <p:sldId id="287" r:id="rId30"/>
    <p:sldId id="288" r:id="rId31"/>
    <p:sldId id="286" r:id="rId32"/>
    <p:sldId id="281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34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9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87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12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13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65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84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00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9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8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17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4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0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3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3A07DE-4DF8-43BA-8032-2FA31AE8C55F}" type="datetimeFigureOut">
              <a:rPr lang="it-IT" smtClean="0"/>
              <a:t>02/04/2024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C2F7-A126-4FCF-8FD3-BA2F964EB5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250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eb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EBD20-DFCE-A326-8638-CCA2C940C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Identità e Community</a:t>
            </a:r>
            <a:br>
              <a:rPr lang="it-IT" b="1" dirty="0">
                <a:latin typeface="Copperplate Gothic Bold" panose="020E0705020206020404" pitchFamily="34" charset="0"/>
              </a:rPr>
            </a:br>
            <a:r>
              <a:rPr lang="it-IT" b="1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Reraise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A1792FA-4815-3F1E-D461-3DA906E2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375">
            <a:off x="8355936" y="3999680"/>
            <a:ext cx="3249354" cy="21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357A3-50EB-A068-344F-BFDDDD8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Cliente tipo 2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A00171-5480-7980-7190-3CA12812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9" y="1853248"/>
            <a:ext cx="6970318" cy="4195481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Giocatrice Sociale </a:t>
            </a:r>
            <a:r>
              <a:rPr lang="it-IT" dirty="0"/>
              <a:t>- Martina (24 anni) Martina ama trascorrere il suo tempo libero giocando a burraco e scala 40 con gli amici. È alla ricerca di abbigliamento casual e confortevole che possa indossare durante le serate di gioco a casa o in occasioni informali con gli amici. È interessata a capi che siano divertenti e alla moda, ma si chiede se ci siano opzioni disponibili per le donne che non siano solo t-shirt oversize o felpe senza forma.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B3891B9-12F0-B0D2-A27A-E7AC82A8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34" y="1028700"/>
            <a:ext cx="388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7603E-BE85-091E-045C-A05AD0C9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Cliente tipo 3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5A32-4146-A93D-5708-8C1741B5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69017" cy="4195481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Novizio Curioso </a:t>
            </a:r>
            <a:r>
              <a:rPr lang="it-IT" dirty="0"/>
              <a:t>- Luca (22 anni) Luca è nuovo al mondo dei giochi di carte, ma è molto incuriosito. Ha appena iniziato a giocare a bridge con alcuni amici e vuole esplorare ulteriormente questo hobby. È alla ricerca di abbigliamento che possa indossare durante le sue prime partite, che possa aiutarlo a sentirsi parte della comunità dei giocatori di carte. Tuttavia, ha dubbi su quali siano i motivi o i simboli più appropriati da cercare sui capi d'abbigliamento, e se sia meglio optare per un look più tradizionale o più moderno.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CBAFCE-2AF6-49A8-63F3-F50206A1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08" y="2052918"/>
            <a:ext cx="7207623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186E9-E513-DDF7-3F89-97769BBC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Cosa vogliono dal brand?</a:t>
            </a:r>
            <a:b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Quali sono le loro paure?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78195-DD26-07EB-849E-9F60A99D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753752" cy="4222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I loro dubbi riguardano nello specifico 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categorie</a:t>
            </a:r>
            <a:r>
              <a:rPr lang="it-IT" dirty="0"/>
              <a:t>:</a:t>
            </a:r>
          </a:p>
          <a:p>
            <a:pPr>
              <a:buFontTx/>
              <a:buChar char="-"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Qualità del Tessuto: </a:t>
            </a:r>
            <a:r>
              <a:rPr lang="it-IT" dirty="0"/>
              <a:t>Tutti e tre si chiedono se i tessuti delle t-shirt e delle felpe siano resistenti e confortevoli per garantire un'usura prolungata, specialmente durante lunghe sessioni di gioco.</a:t>
            </a:r>
          </a:p>
          <a:p>
            <a:pPr>
              <a:buFontTx/>
              <a:buChar char="-"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Design e Stile: </a:t>
            </a:r>
            <a:r>
              <a:rPr lang="it-IT" dirty="0"/>
              <a:t>Si chiedono se i design proposti siano originali e di buon gusto. Alessandro in particolare vuole evitare capi che siano troppo "vistosi" o "eccessivi", mentre Martina desidera trovare capi che abbiano un tocco di femminilità senza essere eccessivamente giocosi.</a:t>
            </a:r>
          </a:p>
          <a:p>
            <a:pPr>
              <a:buFontTx/>
              <a:buChar char="-"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Taglie Disponibili: </a:t>
            </a:r>
            <a:r>
              <a:rPr lang="it-IT" dirty="0"/>
              <a:t>Tutti e tre hanno dubbi sulla disponibilità delle taglie, in particolare se le taglie femminili siano ben rappresentate e se ci siano opzioni per le taglie più grandi o più piccole.</a:t>
            </a:r>
          </a:p>
          <a:p>
            <a:pPr>
              <a:buFontTx/>
              <a:buChar char="-"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Prezzo: </a:t>
            </a:r>
            <a:r>
              <a:rPr lang="it-IT" dirty="0"/>
              <a:t>si chiedono se il prezzo dei capi sia giustificato dalla qualità e dall’originalità del design. Luca in particolare potrebbe essere più sensibile al prezzo dato il suo status di giocatore novizio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1D25323-8F67-75B6-7670-05642E99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0480">
            <a:off x="9474244" y="2052837"/>
            <a:ext cx="2383941" cy="23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0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93410-CB78-1709-3FAC-CC4221C3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Come affrontare i dubbi?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843AC-EFC8-EDE8-F7BA-ECB09E0E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4400" dirty="0">
                <a:latin typeface="+mn-lt"/>
              </a:rPr>
              <a:t>Analizziamo tutti i dubbi elencati nella slide precedente offrendo delle soluzioni </a:t>
            </a:r>
          </a:p>
        </p:txBody>
      </p:sp>
    </p:spTree>
    <p:extLst>
      <p:ext uri="{BB962C8B-B14F-4D97-AF65-F5344CB8AC3E}">
        <p14:creationId xmlns:p14="http://schemas.microsoft.com/office/powerpoint/2010/main" val="186230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3FD6C-6884-EDDC-0ABD-D1C9DDF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Qualità del tessuto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AF1E3-C820-6B35-5787-AA1B0852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1138"/>
            <a:ext cx="8946541" cy="4067261"/>
          </a:xfrm>
        </p:spPr>
        <p:txBody>
          <a:bodyPr>
            <a:normAutofit/>
          </a:bodyPr>
          <a:lstStyle/>
          <a:p>
            <a:r>
              <a:rPr lang="it-IT" b="0" i="0" dirty="0">
                <a:effectLst/>
                <a:latin typeface="+mn-lt"/>
              </a:rPr>
              <a:t>Si potrebbero condividere dettagli sul tipo di tessuto utilizzato per le t-shirt e le felpe, evidenziando la resistenza e il comfort offerti;</a:t>
            </a:r>
          </a:p>
          <a:p>
            <a:endParaRPr lang="it-IT" b="0" i="0" dirty="0">
              <a:effectLst/>
              <a:latin typeface="+mn-lt"/>
            </a:endParaRPr>
          </a:p>
          <a:p>
            <a:r>
              <a:rPr lang="it-IT" b="0" i="0" dirty="0">
                <a:effectLst/>
                <a:latin typeface="+mn-lt"/>
              </a:rPr>
              <a:t>Inoltre, si potrebbero includere recensioni di clienti soddisfatti che hanno testato i prodotti durante lunghe sessioni di gioco</a:t>
            </a:r>
            <a:r>
              <a:rPr lang="it-IT" dirty="0">
                <a:latin typeface="+mn-lt"/>
              </a:rPr>
              <a:t>;</a:t>
            </a:r>
            <a:r>
              <a:rPr lang="it-IT" b="0" i="0" dirty="0">
                <a:effectLst/>
                <a:latin typeface="+mn-lt"/>
              </a:rPr>
              <a:t> </a:t>
            </a:r>
          </a:p>
          <a:p>
            <a:endParaRPr lang="it-IT" b="0" i="0" dirty="0">
              <a:effectLst/>
              <a:latin typeface="+mn-lt"/>
            </a:endParaRPr>
          </a:p>
          <a:p>
            <a:r>
              <a:rPr lang="it-IT" b="0" i="0" dirty="0">
                <a:effectLst/>
                <a:latin typeface="+mn-lt"/>
              </a:rPr>
              <a:t>infine registrare video per i social nei quali la resistenza viene del tessuto viene testata in chiave comica.</a:t>
            </a:r>
          </a:p>
          <a:p>
            <a:pPr marL="0" indent="0">
              <a:buNone/>
            </a:pPr>
            <a:endParaRPr lang="it-IT" b="0" i="0" dirty="0">
              <a:effectLst/>
              <a:latin typeface="+mn-lt"/>
            </a:endParaRPr>
          </a:p>
          <a:p>
            <a:endParaRPr lang="it-IT" dirty="0"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91E98D-23BB-A139-CBC4-4758E5FB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70" y="5004753"/>
            <a:ext cx="4629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5E384-D1F9-93A1-670C-E43AE1FF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Design e Stile</a:t>
            </a:r>
            <a:endParaRPr lang="it-IT" sz="7200" dirty="0">
              <a:latin typeface="Copperplate Gothic Bold" panose="020E07050202060204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7319B2-5901-C56D-70ED-198048BF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408299" cy="4195481"/>
          </a:xfrm>
        </p:spPr>
        <p:txBody>
          <a:bodyPr/>
          <a:lstStyle/>
          <a:p>
            <a:r>
              <a:rPr lang="it-IT" b="0" i="0" dirty="0">
                <a:effectLst/>
                <a:latin typeface="+mn-lt"/>
              </a:rPr>
              <a:t>Rassicurare i potenziali clienti mostrando la varietà di design disponibili e sottolineando l'originalità e il buon gusto di ciascun capo. </a:t>
            </a:r>
          </a:p>
          <a:p>
            <a:endParaRPr lang="it-IT" b="0" i="0" dirty="0">
              <a:effectLst/>
              <a:latin typeface="+mn-lt"/>
            </a:endParaRPr>
          </a:p>
          <a:p>
            <a:r>
              <a:rPr lang="it-IT" b="0" i="0" dirty="0">
                <a:effectLst/>
                <a:latin typeface="+mn-lt"/>
              </a:rPr>
              <a:t>Si potrebbe anche offrire la possibilità di visualizzare le immagini dei prodotti indossati da persone reali, in modo che i clienti possano vedere come i capi si adattano e si presentano nella vita quotidiana.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FE3AF2-16DC-CE2B-6587-FA8D45AC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6606">
            <a:off x="8154222" y="1869734"/>
            <a:ext cx="4043095" cy="37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DCCFC-F05E-0935-914B-587EEDA5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Taglie Disponibili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DDA9F-7E9F-2FB9-EA6F-1F010130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570669" cy="4195481"/>
          </a:xfrm>
        </p:spPr>
        <p:txBody>
          <a:bodyPr/>
          <a:lstStyle/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Assicurare ai clienti che le taglie sono ben rappresentate, sia per gli uomini che per le donne, e che ci sono opzioni disponibili anche per taglie più grandi o più piccole. </a:t>
            </a:r>
          </a:p>
          <a:p>
            <a:endParaRPr lang="it-IT" b="0" i="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Si potrebbe includere una guida alle taglie dettagliata per aiutare i clienti a trovare la misura perfetta per loro.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EA9C9F-FC77-5F4C-0851-B61D9935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55" y="2498062"/>
            <a:ext cx="2781432" cy="18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6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207E4-FA83-F29C-52D7-E72AA7AB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AE1DC-616B-2ECF-1E12-1ADBE9B0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502303" cy="4195481"/>
          </a:xfrm>
        </p:spPr>
        <p:txBody>
          <a:bodyPr>
            <a:normAutofit lnSpcReduction="10000"/>
          </a:bodyPr>
          <a:lstStyle/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Trasmettere il </a:t>
            </a: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valore dei prodotti </a:t>
            </a:r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Reraise sottolineando la qualità del tessuto, l'originalità del design e l'attenzione ai dettagli. </a:t>
            </a:r>
          </a:p>
          <a:p>
            <a:endParaRPr lang="it-IT" b="0" i="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Offrire eventualmente promozioni speciali o sconti per i nuovi clienti, in modo da rendere i prodotti più accessibili anche per coloro che potrebbero essere più sensibili al prezzo. 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Inoltre andrebbe valutata la creazione di una serie di prodotti dedicati ai giocatori novizi con un budget più limitato.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504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3FEAF-3820-8891-5D63-39B0C0F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Chi sono i competitor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30224-4A1B-2B17-869F-06AA1C02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b="0" i="0" dirty="0">
                <a:effectLst/>
                <a:latin typeface="+mn-lt"/>
              </a:rPr>
              <a:t>Nella prossima sezione introdurremo i principali competitor di Reraise, esplorando il panorama competitivo in cui si muove. Questo ci permetterà di comprendere meglio il contesto in cui Reraise opera e di identificare opportunità strategiche per fare in modo che il brand si possa distinguere e trovare il suo posizionamento</a:t>
            </a:r>
            <a:endParaRPr lang="it-IT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70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96F07-A7DC-EA00-02CD-C238D10C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Temu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ECFCE5-CBB5-1A31-9872-116AABE4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b="0" i="0" dirty="0">
                <a:effectLst/>
                <a:latin typeface="+mn-lt"/>
              </a:rPr>
              <a:t>Temu è una piattaforma di e-commerce che offre beni di consumo fortemente scontati che vengono per lo più spediti ai consumatori direttamente dalla Cina.</a:t>
            </a:r>
          </a:p>
          <a:p>
            <a:pPr marL="0" indent="0">
              <a:buNone/>
            </a:pPr>
            <a:r>
              <a:rPr lang="it-IT" dirty="0">
                <a:latin typeface="+mn-lt"/>
              </a:rPr>
              <a:t>Offre prodotti d’abbigliamento legati al mondo dei giochi di carte</a:t>
            </a:r>
          </a:p>
          <a:p>
            <a:pPr marL="0" indent="0">
              <a:buNone/>
            </a:pPr>
            <a:endParaRPr lang="it-IT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</a:t>
            </a:r>
          </a:p>
          <a:p>
            <a:pPr marL="0" indent="0">
              <a:buNone/>
            </a:pPr>
            <a:r>
              <a:rPr lang="it-IT" dirty="0">
                <a:latin typeface="+mn-lt"/>
              </a:rPr>
              <a:t>- prezzi molto bassi</a:t>
            </a: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 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Prodotti non sempre di qualità;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Molte recensioni negative (valutazione di 3.3 su 5 su Trustpilot);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Scarso servizio clienti;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Offerta generica.</a:t>
            </a:r>
          </a:p>
        </p:txBody>
      </p:sp>
    </p:spTree>
    <p:extLst>
      <p:ext uri="{BB962C8B-B14F-4D97-AF65-F5344CB8AC3E}">
        <p14:creationId xmlns:p14="http://schemas.microsoft.com/office/powerpoint/2010/main" val="418277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7CEDD-588D-F115-778B-1DF7CBF1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Cos’è Reraise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8FEEF0-8253-80AD-C09A-93EAFDB8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756602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1600" dirty="0">
                <a:latin typeface="+mn-lt"/>
              </a:rPr>
              <a:t>Reraise è un brand di abbigliamento (vendita di t-shirt e felpe) che si impegna a offrire ai veri appassionati dei giochi di carte un modo unico per esprimere la propria passione attraverso il loro stile personale.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Reraise ha un Design Creativo e Originale</a:t>
            </a:r>
            <a:r>
              <a:rPr lang="it-IT" sz="1600" dirty="0">
                <a:latin typeface="+mn-lt"/>
              </a:rPr>
              <a:t>: ogni capo d'abbigliamento è progettato con attenzione ai dettagli per catturare l'essenza delle carte in modo innovativo e accattivante. Offriamo una vasta gamma di design unici che si distinguono per la loro originalità e creatività.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Reraise è Qualità e Comfort Eccellenti</a:t>
            </a:r>
            <a:r>
              <a:rPr lang="it-IT" sz="1600" dirty="0">
                <a:latin typeface="+mn-lt"/>
              </a:rPr>
              <a:t>: utilizza solo materiali di alta qualità per garantire che i prodotti siano confortevoli da indossare e durevoli nel tempo. Ogni capo è realizzato con cura per offrire una vestibilità impeccabile e una sensazione di lusso.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Reraise Coinvolge la sua Community</a:t>
            </a:r>
            <a:r>
              <a:rPr lang="it-IT" sz="1600" dirty="0">
                <a:latin typeface="+mn-lt"/>
              </a:rPr>
              <a:t>: più di un semplice brand di abbigliamento. È una community di veri appassionati dei giochi di carte. Offriamo un ambiente inclusivo e coinvolgente dove i nostri clienti possono connettersi, condividere e celebrare la loro passione comune per i giochi di carte.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A4FCFB-80CC-6E8B-34FF-CC8341FE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786">
            <a:off x="8851038" y="2248485"/>
            <a:ext cx="3281779" cy="30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31A2-9988-8AA7-6BFF-22D4FFF1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Shein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3EB06-B882-FC83-FF3D-939E3A28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Shein è un'azienda di vendita online di fast fashion cinese, fondata nel 2008</a:t>
            </a:r>
          </a:p>
          <a:p>
            <a:r>
              <a:rPr lang="it-IT" b="0" i="0" dirty="0">
                <a:solidFill>
                  <a:schemeClr val="tx2"/>
                </a:solidFill>
                <a:effectLst/>
                <a:latin typeface="+mn-lt"/>
              </a:rPr>
              <a:t>Nel 2020, Shein è stato il brand più discusso su TikTok e YouTube e il 4º brand più discusso su Instagram.</a:t>
            </a:r>
            <a:endParaRPr lang="it-IT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tx2"/>
                </a:solidFill>
                <a:latin typeface="+mn-lt"/>
              </a:rPr>
              <a:t>Forte presenza sui social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tx2"/>
                </a:solidFill>
                <a:latin typeface="+mn-lt"/>
              </a:rPr>
              <a:t>Prezzi bassi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È un brand di fast-fashion con un target molto diverso rispetto a quello di Reraise;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Qualità del tessuto non è una priorità;</a:t>
            </a:r>
          </a:p>
          <a:p>
            <a:pPr>
              <a:buFontTx/>
              <a:buChar char="-"/>
            </a:pPr>
            <a:r>
              <a:rPr lang="it-IT" dirty="0">
                <a:latin typeface="+mn-lt"/>
              </a:rPr>
              <a:t>Offerta generica.</a:t>
            </a:r>
          </a:p>
        </p:txBody>
      </p:sp>
    </p:spTree>
    <p:extLst>
      <p:ext uri="{BB962C8B-B14F-4D97-AF65-F5344CB8AC3E}">
        <p14:creationId xmlns:p14="http://schemas.microsoft.com/office/powerpoint/2010/main" val="301091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304BE-6572-683C-9C21-0B626B75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piattaforme come Etsy, Redbubble, Teepublic o Spreadshirt, </a:t>
            </a:r>
            <a:endParaRPr lang="it-IT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77D7AD-9F72-FCF9-D098-E0874467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01377"/>
          </a:xfrm>
        </p:spPr>
        <p:txBody>
          <a:bodyPr>
            <a:normAutofit/>
          </a:bodyPr>
          <a:lstStyle/>
          <a:p>
            <a:r>
              <a:rPr lang="it-IT" i="0" dirty="0">
                <a:latin typeface="+mn-lt"/>
              </a:rPr>
              <a:t>Piattaforme online dove artisti e designer indipendenti vendono le loro creazioni su t-shirt, felpe e altri capi d'abbigliamento</a:t>
            </a:r>
            <a:r>
              <a:rPr lang="it-IT" b="0" i="0" dirty="0">
                <a:effectLst/>
                <a:latin typeface="+mn-lt"/>
              </a:rPr>
              <a:t>.</a:t>
            </a:r>
          </a:p>
          <a:p>
            <a:endParaRPr lang="it-IT" dirty="0">
              <a:latin typeface="+mn-lt"/>
            </a:endParaRPr>
          </a:p>
          <a:p>
            <a:endParaRPr lang="it-IT" b="0" i="0" dirty="0">
              <a:effectLst/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A63A67-628A-8ED2-3920-58CE7AAC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2938934"/>
            <a:ext cx="10429239" cy="360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900" dirty="0"/>
              <a:t>- </a:t>
            </a:r>
            <a:r>
              <a:rPr kumimoji="0" lang="it-IT" altLang="it-IT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Offrono accesso a una vasta gamma di abbigliamento con opzioni personalizzabili.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Interfaccia utente intuitiva che facilita la ricerca e l'acquisto di prodotti desiderati.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Possibilità di personalizzazione elevata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Variabilità della qualità dei prodotti e della stampa dei design;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Tempi di spedizione potenzialmente  lunghi;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Servizio clienti con livelli di reattività e disponibilità variabili, il che potrebbe rendere più complesso risolvere eventuali problemi o insoddisfazioni legate all'acquisto.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0C3FBE-A77D-2E74-8DAA-70EB5C79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4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6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8C5039-489D-0069-5085-002CE4F89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0" y="1489166"/>
            <a:ext cx="4982023" cy="4149974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8E572E-281F-0D48-397A-EB4289A0D2CB}"/>
              </a:ext>
            </a:extLst>
          </p:cNvPr>
          <p:cNvSpPr txBox="1"/>
          <p:nvPr/>
        </p:nvSpPr>
        <p:spPr>
          <a:xfrm>
            <a:off x="4656136" y="2072640"/>
            <a:ext cx="66110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it-IT" sz="2800" dirty="0"/>
              <a:t>Umanizzare il brand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it-IT" sz="2800" dirty="0"/>
              <a:t>Content Marketing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it-IT" sz="2800" dirty="0"/>
              <a:t>Marketing Omnichannel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endParaRPr lang="it-IT" sz="28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it-IT" sz="2800" dirty="0"/>
              <a:t>Customer Lifetime value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60DC4F-D706-7F9C-3335-3794897DF1D2}"/>
              </a:ext>
            </a:extLst>
          </p:cNvPr>
          <p:cNvSpPr txBox="1"/>
          <p:nvPr/>
        </p:nvSpPr>
        <p:spPr>
          <a:xfrm>
            <a:off x="975219" y="200212"/>
            <a:ext cx="7111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Come procedere?</a:t>
            </a:r>
          </a:p>
        </p:txBody>
      </p:sp>
    </p:spTree>
    <p:extLst>
      <p:ext uri="{BB962C8B-B14F-4D97-AF65-F5344CB8AC3E}">
        <p14:creationId xmlns:p14="http://schemas.microsoft.com/office/powerpoint/2010/main" val="143952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BCD-DF33-10E5-B7FC-8C4EC08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Strategia per Reraise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FD6FAE-9182-82FC-3410-50802687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2300" b="0" i="0" dirty="0">
                <a:effectLst/>
                <a:latin typeface="+mn-lt"/>
              </a:rPr>
              <a:t>Per migliorare la visibilità del marchio Reraise sui social network, possiamo sviluppare una strategia che sfrutti appieno le </a:t>
            </a:r>
            <a:r>
              <a:rPr lang="it-IT" sz="23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caratteristiche distintive del brand </a:t>
            </a:r>
            <a:r>
              <a:rPr lang="it-IT" sz="2300" b="0" i="0" dirty="0">
                <a:effectLst/>
                <a:latin typeface="+mn-lt"/>
              </a:rPr>
              <a:t>e coinvolga attivamente la sua community di appassionati dei giochi di carte. </a:t>
            </a:r>
          </a:p>
          <a:p>
            <a:pPr marL="0" indent="0" algn="l">
              <a:buNone/>
            </a:pPr>
            <a:r>
              <a:rPr lang="it-IT" sz="2300" b="0" i="0" dirty="0">
                <a:effectLst/>
                <a:latin typeface="+mn-lt"/>
              </a:rPr>
              <a:t>La strategia </a:t>
            </a:r>
            <a:r>
              <a:rPr lang="it-IT" sz="2300" dirty="0">
                <a:latin typeface="+mn-lt"/>
              </a:rPr>
              <a:t>si articolerà nei seguenti punti:</a:t>
            </a:r>
          </a:p>
          <a:p>
            <a:pPr algn="l"/>
            <a:endParaRPr lang="it-IT" sz="2300" b="1" i="0" dirty="0">
              <a:effectLst/>
              <a:latin typeface="+mn-lt"/>
            </a:endParaRPr>
          </a:p>
          <a:p>
            <a:pPr algn="l"/>
            <a:r>
              <a:rPr lang="it-IT" sz="2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Identificare e Coinvolgere la Community</a:t>
            </a:r>
          </a:p>
          <a:p>
            <a:pPr algn="l"/>
            <a:r>
              <a:rPr lang="it-IT" sz="2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Creazione di contenuti Coinvolgenti e Creativi</a:t>
            </a:r>
          </a:p>
          <a:p>
            <a:pPr algn="l"/>
            <a:r>
              <a:rPr lang="it-IT" sz="2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Collaborazioni con Influencer</a:t>
            </a:r>
          </a:p>
          <a:p>
            <a:pPr algn="l"/>
            <a:r>
              <a:rPr lang="it-IT" sz="2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User-Generated Content (UGC)</a:t>
            </a:r>
          </a:p>
          <a:p>
            <a:pPr algn="l"/>
            <a:r>
              <a:rPr lang="it-IT" sz="2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Collaborazioni con Community e Club di Giochi di Carte</a:t>
            </a:r>
            <a:r>
              <a:rPr lang="it-IT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(dal vivo)</a:t>
            </a:r>
          </a:p>
          <a:p>
            <a:pPr algn="l"/>
            <a:r>
              <a:rPr lang="it-IT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Aumentare/migliorare la fase di acquisto e di sostegno</a:t>
            </a:r>
          </a:p>
        </p:txBody>
      </p:sp>
    </p:spTree>
    <p:extLst>
      <p:ext uri="{BB962C8B-B14F-4D97-AF65-F5344CB8AC3E}">
        <p14:creationId xmlns:p14="http://schemas.microsoft.com/office/powerpoint/2010/main" val="4413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95B15-5A7F-6E6C-88F2-2CE24DCC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Identificare e Coinvolgere la Community</a:t>
            </a:r>
            <a:br>
              <a:rPr lang="it-IT" sz="4400" b="1" i="0" dirty="0">
                <a:effectLst/>
                <a:latin typeface="+mn-lt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7B3E4-8225-0B04-CF2E-7498F0EB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606171" cy="4195481"/>
          </a:xfrm>
        </p:spPr>
        <p:txBody>
          <a:bodyPr>
            <a:norm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L’obiettivo sarà </a:t>
            </a:r>
            <a:r>
              <a:rPr lang="it-IT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Creare una community online dedicata agli appassionati dei giochi di carte, dove i membri potranno condividere la loro passione per i giochi di carte. Questo aiuterà a costruire un legame più profondo con il brand.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CDDFDD-9FE5-27AA-E289-DE5ABE423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99" y="2289190"/>
            <a:ext cx="3487546" cy="2279620"/>
          </a:xfrm>
          <a:prstGeom prst="rect">
            <a:avLst/>
          </a:prstGeom>
          <a:ln w="127000" cap="sq">
            <a:solidFill>
              <a:schemeClr val="tx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4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3587A-CEA9-2AE8-0190-08E64F01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Creazione di contenuti Coinvolgenti e Creativi</a:t>
            </a:r>
            <a:br>
              <a:rPr lang="it-IT" sz="4400" b="0" i="0" dirty="0">
                <a:effectLst/>
                <a:latin typeface="+mn-lt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1A20A-5584-BE0A-A163-505DCE74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Creare contenuti originali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360 gradi sul mondo dei giochi di carte.</a:t>
            </a:r>
          </a:p>
          <a:p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Creazione di un calendario 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ditoriale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 delinei i contenuti da pubblicare sui social media per una programmazione che sfrutti il mondo social a pieno.</a:t>
            </a:r>
          </a:p>
          <a:p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Educativi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l’obiettivo sarà la creazione di contenuti educativi riguardanti il mondo dei giochi di carte. Questi possono includere tutorial di gioco, consigli da giocatori esperti, collaborazioni con influencer del settore e molto altro;</a:t>
            </a:r>
          </a:p>
          <a:p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Community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l’obiettivo è favorire l'interazione e l'engagement della community attraverso domande, sondaggi, sfide, contest e rubriche. Chiedere ai follower di condividere le proprie esperienze, opinioni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 video delle proprie partite.</a:t>
            </a:r>
            <a:endParaRPr lang="it-IT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271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1FBCB-229D-B14F-1805-77A29A4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Collaborazioni con Influencer</a:t>
            </a:r>
            <a:br>
              <a:rPr lang="it-IT" sz="4400" b="1" i="0" dirty="0">
                <a:effectLst/>
                <a:latin typeface="+mn-lt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A97D06-A646-F28E-63D8-30C3326D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014562" cy="4195481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Sarà fondamentale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Collaborare con influencer nel settore dei giochi di carte o della moda per promuovere i prodotti Reraise e raggiungere un pubblico più ampio;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Cercheremo di proporre 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collaborazioni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il più 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autentiche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possibili in linea con la mission di Reraise;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L’obiettivo principale sarà la 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creazione di contenuti di valore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 diano ai potenziali follower un valido motivo per entrare nella community di Reraise;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 prodotti di Reraise rispondono a standard elevati, vogliamo che le collaborazioni con gli influencer non siano da meno.</a:t>
            </a:r>
          </a:p>
          <a:p>
            <a:endParaRPr lang="it-IT" dirty="0"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F3B41B-FA98-8E5B-07B0-BD5DD724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74" y="3141119"/>
            <a:ext cx="2423160" cy="1615440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111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CCD09-EEA0-EC6A-28AB-C2C3339B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User-Generated Content (UGC)</a:t>
            </a:r>
            <a:br>
              <a:rPr lang="it-IT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9F6DA9-A096-BCAC-52E2-F33EAE91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+mn-lt"/>
              </a:rPr>
              <a:t>Incoraggiare i clienti a condividere nelle proprie foto e storie i prodotti Reraise;</a:t>
            </a:r>
          </a:p>
          <a:p>
            <a:endParaRPr lang="it-IT" b="0" i="0" dirty="0">
              <a:effectLst/>
              <a:latin typeface="+mn-lt"/>
            </a:endParaRPr>
          </a:p>
          <a:p>
            <a:r>
              <a:rPr lang="it-IT" b="0" i="0" dirty="0">
                <a:effectLst/>
                <a:latin typeface="+mn-lt"/>
              </a:rPr>
              <a:t>Questo non solo fornisce </a:t>
            </a: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contenuto autentico </a:t>
            </a:r>
            <a:r>
              <a:rPr lang="it-IT" b="0" i="0" dirty="0">
                <a:effectLst/>
                <a:latin typeface="+mn-lt"/>
              </a:rPr>
              <a:t>da ricondividere sui profili ufficiali del brand, ma crea anche una community più coesa. </a:t>
            </a:r>
          </a:p>
          <a:p>
            <a:endParaRPr lang="it-IT" b="0" i="0" dirty="0">
              <a:effectLst/>
              <a:latin typeface="+mn-lt"/>
            </a:endParaRPr>
          </a:p>
          <a:p>
            <a:r>
              <a:rPr lang="it-IT" b="0" i="0" dirty="0">
                <a:effectLst/>
                <a:latin typeface="+mn-lt"/>
              </a:rPr>
              <a:t>I migliori contributi saranno premiati con riconoscimenti, sconti, o feature speciali sulle pagine ufficiali del brand.</a:t>
            </a: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5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DB75A-4DEB-4F35-5FA3-5A54F986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36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Collaborazioni con Community e Club di Giochi di Carte</a:t>
            </a:r>
            <a:r>
              <a:rPr lang="it-IT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(dal vivo)</a:t>
            </a:r>
            <a:br>
              <a:rPr lang="it-IT" sz="4400" dirty="0">
                <a:latin typeface="+mn-lt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84F349-3BF7-E35D-5C64-D08A0E30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b="1" i="0" dirty="0">
                <a:solidFill>
                  <a:srgbClr val="92D050"/>
                </a:solidFill>
                <a:effectLst/>
                <a:latin typeface="+mn-lt"/>
              </a:rPr>
              <a:t>Obiettivo</a:t>
            </a:r>
            <a:r>
              <a:rPr lang="it-IT" sz="2000" b="0" i="0" dirty="0">
                <a:effectLst/>
                <a:latin typeface="+mn-lt"/>
              </a:rPr>
              <a:t>          Stabilire partnership </a:t>
            </a:r>
            <a:r>
              <a:rPr lang="it-IT" dirty="0">
                <a:latin typeface="+mn-lt"/>
              </a:rPr>
              <a:t>con </a:t>
            </a:r>
            <a:r>
              <a:rPr lang="it-IT" sz="2000" b="0" i="0" dirty="0">
                <a:effectLst/>
                <a:latin typeface="+mn-lt"/>
              </a:rPr>
              <a:t>club di giochi di carte per sponsorizzare eventi, tornei o serate di gioco. Questo potrà includere l'offerta di premi per i vincitori o sconti esclusivi per i membri della community.</a:t>
            </a:r>
          </a:p>
          <a:p>
            <a:pPr marL="0" indent="0">
              <a:buNone/>
            </a:pPr>
            <a:r>
              <a:rPr lang="it-IT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Perché farlo?</a:t>
            </a:r>
            <a:endParaRPr lang="it-IT" sz="2000" b="1" i="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it-IT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umenterà la visibilità </a:t>
            </a:r>
            <a:r>
              <a:rPr lang="it-IT" sz="2000" b="0" i="0" dirty="0">
                <a:effectLst/>
                <a:latin typeface="+mn-lt"/>
              </a:rPr>
              <a:t>di Reraise tra gli appassionati più accaniti e rafforzerà la sua posizione come brand che supporta e valorizza la passione per i giochi di carte</a:t>
            </a:r>
          </a:p>
          <a:p>
            <a:r>
              <a:rPr lang="it-IT" dirty="0">
                <a:latin typeface="+mn-lt"/>
              </a:rPr>
              <a:t>Inoltre darà a Reraise la possibilità di avvicinarsi agli appassionati di giochi di carte che non sono attivi sui social network, </a:t>
            </a:r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allargando ulteriormente la community</a:t>
            </a:r>
            <a:r>
              <a:rPr lang="it-IT" dirty="0">
                <a:latin typeface="+mn-lt"/>
              </a:rPr>
              <a:t>.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B6091DB-E5D1-11A8-3066-577CDF52B744}"/>
              </a:ext>
            </a:extLst>
          </p:cNvPr>
          <p:cNvSpPr/>
          <p:nvPr/>
        </p:nvSpPr>
        <p:spPr>
          <a:xfrm>
            <a:off x="2438400" y="2174966"/>
            <a:ext cx="496389" cy="2111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01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8401B-24D4-A8A8-9E8C-A19CFA32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Aumentare/migliorare la fase di acquisto e di sostegno</a:t>
            </a:r>
            <a:b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6C946-174B-49B1-2265-DCB382BE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t-IT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Aumentare la fase di acquisto:</a:t>
            </a:r>
          </a:p>
          <a:p>
            <a:pPr algn="l">
              <a:buFont typeface="+mj-lt"/>
              <a:buAutoNum type="arabicPeriod"/>
            </a:pPr>
            <a:endParaRPr lang="it-IT" b="1" i="0" dirty="0"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Offerte Speciali e Promozioni: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Lanciare offerte speciali, sconti o promozioni periodiche per incentivare gli acquisti.</a:t>
            </a:r>
          </a:p>
          <a:p>
            <a:pPr algn="l">
              <a:buFont typeface="+mj-lt"/>
              <a:buAutoNum type="arabicPeriod"/>
            </a:pPr>
            <a:endParaRPr lang="it-IT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Programmi di Fedeltà:</a:t>
            </a:r>
            <a:r>
              <a:rPr lang="it-IT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Implementare un programma di fedeltà per premiare i clienti che effettuano acquisti regolari. </a:t>
            </a:r>
          </a:p>
          <a:p>
            <a:pPr algn="l">
              <a:buFont typeface="+mj-lt"/>
              <a:buAutoNum type="arabicPeriod"/>
            </a:pPr>
            <a:endParaRPr lang="it-IT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Collaborazioni e Partnership:</a:t>
            </a:r>
            <a:r>
              <a:rPr lang="it-IT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IT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Collaborare con influencer, artisti o altre marche nel settore dei giochi di carte per creare collaborazioni esclusive o edizioni limitate di prodotti.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87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DF675E-7BDF-813F-86E3-F450C410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Community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37D55E-BF13-FB3E-A1EA-66D55532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i="0" dirty="0">
                <a:effectLst/>
                <a:latin typeface="+mn-lt"/>
              </a:rPr>
              <a:t>La community di Reraise è un vero e proprio mosaico di individualità, unite dalla passione condivisa per i giochi di carte. Questo gruppo eclettico va dai giocatori casual agli appassionati hardcore, tutti impegnati a esprimere il loro amore per il gioco attraverso lo stile unico che solo Reraise può offrire. Al suo interno, troverai un ambiente caloroso e accogliente, dove poter discutere del mondo dei giochi di carte a 360 gradi.</a:t>
            </a:r>
          </a:p>
          <a:p>
            <a:pPr marL="0" indent="0">
              <a:buNone/>
            </a:pPr>
            <a:r>
              <a:rPr lang="it-IT" b="0" i="0" dirty="0">
                <a:effectLst/>
                <a:latin typeface="+mn-lt"/>
              </a:rPr>
              <a:t>La community di Reraise è una famiglia allargata, dove ognuno può trovare spazio per condividere, imparare e crescere, sostenuti dall'impegno del brand di offrire non solo abbigliamento di qualità, ma anche un punto di incontro per tutti coloro che considerano i giochi di carte non solo un hobby ma molto di più. 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0D0D0D"/>
                </a:solidFill>
                <a:effectLst/>
                <a:latin typeface="Copperplate Gothic Bold" panose="020E0705020206020404" pitchFamily="34" charset="0"/>
              </a:rPr>
              <a:t>Reraise: </a:t>
            </a:r>
            <a:r>
              <a:rPr lang="it-IT" b="0" i="0" dirty="0">
                <a:solidFill>
                  <a:srgbClr val="FF0000"/>
                </a:solidFill>
                <a:effectLst/>
                <a:latin typeface="Copperplate Gothic Bold" panose="020E0705020206020404" pitchFamily="34" charset="0"/>
              </a:rPr>
              <a:t>«indossa il tuo gioco, vivi la tua passione!»</a:t>
            </a:r>
            <a:endParaRPr lang="it-IT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07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A21657-C5AD-AE82-84EB-ADC60CEE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36228"/>
            <a:ext cx="8946541" cy="581217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Aumentare la fase di sostegno:</a:t>
            </a:r>
          </a:p>
          <a:p>
            <a:pPr algn="l">
              <a:buFont typeface="+mj-lt"/>
              <a:buAutoNum type="arabicPeriod"/>
            </a:pPr>
            <a:endParaRPr lang="it-IT" sz="2000" b="1" i="0" dirty="0"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it-IT" sz="20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Fornire Contenuti Educativi e Intrattenimento:</a:t>
            </a:r>
            <a:r>
              <a:rPr lang="it-IT" sz="20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IT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Creare contenuti che educano e intrattengono la community dei giochi di carte, come guide strategiche, video tutorial, podcast o articoli sul blog, che dimostrino l'impegno di Reraise nel supportare e valorizzare la passione dei suoi clienti.</a:t>
            </a:r>
          </a:p>
          <a:p>
            <a:pPr algn="l">
              <a:buFont typeface="+mj-lt"/>
              <a:buAutoNum type="arabicPeriod"/>
            </a:pPr>
            <a:r>
              <a:rPr lang="it-IT" sz="20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Coinvolgimento Attivo:</a:t>
            </a:r>
            <a:r>
              <a:rPr lang="it-IT" sz="20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IT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Essere attivi e reattivi nei confronti della community sui social media e altri canali di comunicazione, rispondendo ai commenti, alle domande e alle interazioni, e incoraggiando la partecipazione attraverso sondaggi, contest o discussioni.</a:t>
            </a:r>
          </a:p>
          <a:p>
            <a:pPr algn="l">
              <a:buFont typeface="+mj-lt"/>
              <a:buAutoNum type="arabicPeriod"/>
            </a:pPr>
            <a:r>
              <a:rPr lang="it-IT" sz="20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Eventi e Incontri in Persona:</a:t>
            </a:r>
            <a:r>
              <a:rPr lang="it-IT" sz="20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IT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Organizzare eventi o incontri dal vivo come tornei di giochi di carte o incontri con gli appassionati.</a:t>
            </a:r>
          </a:p>
          <a:p>
            <a:pPr algn="l">
              <a:buFont typeface="+mj-lt"/>
              <a:buAutoNum type="arabicPeriod"/>
            </a:pPr>
            <a:r>
              <a:rPr lang="it-IT" sz="20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Supporto Post-Vendita:</a:t>
            </a:r>
            <a:r>
              <a:rPr lang="it-IT" sz="20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it-IT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Assicurare un'eccellente esperienza post-vendita fornendo supporto clienti tempestivo ed efficace.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625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C5C7B-6591-847C-99E1-025AEFDE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Contenuti per Reraise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C0177A-7017-AD9B-F734-229F829C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6413224" cy="38193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0" i="0" dirty="0">
                <a:effectLst/>
                <a:latin typeface="+mn-lt"/>
              </a:rPr>
              <a:t>La creazione di contenuti accattivanti sui social media è cruciale per catturare l'attenzione del pubblico e distinguersi nella vastità del panorama digitale. </a:t>
            </a:r>
          </a:p>
          <a:p>
            <a:pPr marL="0" indent="0" algn="l">
              <a:buNone/>
            </a:pPr>
            <a:r>
              <a:rPr lang="it-IT" sz="1800" b="0" i="0" dirty="0">
                <a:effectLst/>
                <a:latin typeface="+mn-lt"/>
              </a:rPr>
              <a:t>Contenuti ben progettati, testi persuasivi e messaggi rilevanti non solo attraggono l'interesse degli utenti, ma li coinvolgono attivamente, generando interazioni significative e consolidando l'identità del marchio. In un mondo in cui l'attenzione è una risorsa preziosa, investire nella creazione di </a:t>
            </a:r>
            <a:r>
              <a:rPr lang="it-IT" sz="18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di qualità </a:t>
            </a:r>
            <a:r>
              <a:rPr lang="it-IT" sz="1800" b="0" i="0" dirty="0">
                <a:effectLst/>
                <a:latin typeface="+mn-lt"/>
              </a:rPr>
              <a:t>sui social media è essenziale per aumentare la consapevolezza del marchio, favorire il coinvolgimento del pubblico e guidare il successo delle strategie di marketing digitale.</a:t>
            </a:r>
            <a:endParaRPr lang="it-IT" sz="1800" dirty="0"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4374C2-8836-2857-8B20-099A3A89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11" y="2130667"/>
            <a:ext cx="2281645" cy="22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8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350CF-4CC9-105C-BF4E-6D493791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409"/>
          </a:xfrm>
        </p:spPr>
        <p:txBody>
          <a:bodyPr/>
          <a:lstStyle/>
          <a:p>
            <a:pPr algn="ctr"/>
            <a:r>
              <a:rPr lang="it-IT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Sample di contenuti per Reraise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2013485-D2D4-558F-DCA3-C35108B56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0" y="2206167"/>
            <a:ext cx="2758941" cy="4264317"/>
          </a:xfrm>
        </p:spPr>
      </p:pic>
      <p:pic>
        <p:nvPicPr>
          <p:cNvPr id="23" name="Segnaposto contenuto 3">
            <a:extLst>
              <a:ext uri="{FF2B5EF4-FFF2-40B4-BE49-F238E27FC236}">
                <a16:creationId xmlns:a16="http://schemas.microsoft.com/office/drawing/2014/main" id="{DDFDAF83-9064-E6B1-C57A-DC20575B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0" y="2206167"/>
            <a:ext cx="2821006" cy="39901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23329-86FA-EA51-6DDF-CC5C19850538}"/>
              </a:ext>
            </a:extLst>
          </p:cNvPr>
          <p:cNvSpPr txBox="1"/>
          <p:nvPr/>
        </p:nvSpPr>
        <p:spPr>
          <a:xfrm>
            <a:off x="9143301" y="5549945"/>
            <a:ext cx="3048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Locandina per un torneo </a:t>
            </a:r>
          </a:p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poker dal vivo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F0B248-6988-8F0F-441D-B5D9AA064AF3}"/>
              </a:ext>
            </a:extLst>
          </p:cNvPr>
          <p:cNvSpPr txBox="1"/>
          <p:nvPr/>
        </p:nvSpPr>
        <p:spPr>
          <a:xfrm>
            <a:off x="2900701" y="2206167"/>
            <a:ext cx="3381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Instagram, sponsorizzazione </a:t>
            </a:r>
          </a:p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un nuovo prodotto</a:t>
            </a:r>
          </a:p>
        </p:txBody>
      </p:sp>
    </p:spTree>
    <p:extLst>
      <p:ext uri="{BB962C8B-B14F-4D97-AF65-F5344CB8AC3E}">
        <p14:creationId xmlns:p14="http://schemas.microsoft.com/office/powerpoint/2010/main" val="581144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2EE4FE6-B146-67B3-608D-CEEA8807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75" y="613952"/>
            <a:ext cx="2581905" cy="6116657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BAF1B98-B6E1-B150-EEE0-CD7068966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4" y="970835"/>
            <a:ext cx="3201440" cy="556410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866D88-BB19-0257-D5BF-541B86615458}"/>
              </a:ext>
            </a:extLst>
          </p:cNvPr>
          <p:cNvSpPr txBox="1"/>
          <p:nvPr/>
        </p:nvSpPr>
        <p:spPr>
          <a:xfrm>
            <a:off x="3415214" y="970835"/>
            <a:ext cx="204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Facebook, sponsorizzazione per un nuovo prodotto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CAA69C-29EF-6A5F-9EE4-CCBA71A105D3}"/>
              </a:ext>
            </a:extLst>
          </p:cNvPr>
          <p:cNvSpPr txBox="1"/>
          <p:nvPr/>
        </p:nvSpPr>
        <p:spPr>
          <a:xfrm>
            <a:off x="8617591" y="5402402"/>
            <a:ext cx="3158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Instagram, grafica per introdurre un nuovo podcast</a:t>
            </a:r>
          </a:p>
        </p:txBody>
      </p:sp>
    </p:spTree>
    <p:extLst>
      <p:ext uri="{BB962C8B-B14F-4D97-AF65-F5344CB8AC3E}">
        <p14:creationId xmlns:p14="http://schemas.microsoft.com/office/powerpoint/2010/main" val="27245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30B57-154A-C12D-1230-EF772D6D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Cliente ideale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B9572A-31B5-24A6-52BC-E1723DE2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108">
            <a:off x="7995267" y="2427142"/>
            <a:ext cx="3540992" cy="231353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D07F2B-3DA0-98F5-E9E5-5A9BFBC47641}"/>
              </a:ext>
            </a:extLst>
          </p:cNvPr>
          <p:cNvSpPr txBox="1"/>
          <p:nvPr/>
        </p:nvSpPr>
        <p:spPr>
          <a:xfrm>
            <a:off x="1343225" y="2592281"/>
            <a:ext cx="560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dirty="0"/>
              <a:t>Chi è?</a:t>
            </a:r>
          </a:p>
          <a:p>
            <a:endParaRPr lang="it-IT" sz="3200" dirty="0"/>
          </a:p>
          <a:p>
            <a:r>
              <a:rPr lang="it-IT" sz="3200" dirty="0"/>
              <a:t>2.Cosa Cerca in un brand?</a:t>
            </a:r>
          </a:p>
          <a:p>
            <a:endParaRPr lang="it-IT" sz="3200" dirty="0"/>
          </a:p>
          <a:p>
            <a:r>
              <a:rPr lang="it-IT" sz="3200" dirty="0"/>
              <a:t>3. Contenuti social </a:t>
            </a:r>
          </a:p>
        </p:txBody>
      </p:sp>
    </p:spTree>
    <p:extLst>
      <p:ext uri="{BB962C8B-B14F-4D97-AF65-F5344CB8AC3E}">
        <p14:creationId xmlns:p14="http://schemas.microsoft.com/office/powerpoint/2010/main" val="17000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18D27-725C-E110-7FFA-AC6635E5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empathy map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9B744E-C56D-F9EA-DA48-D995085A4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473" y="1731014"/>
            <a:ext cx="10749054" cy="475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 chi vogliamo interagire?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Vogliamo interagire con gli appassionati dei giochi di carte che desiderano esprimere la loro passione attraverso lo stile personale durante le serate di gioco o eventi informali.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Di cosa ha bisogno?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Ha bisogno di abbigliamento di alta qualità che rifletta la sua passione per i giochi di carte in modo unico e creativo.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Cosa vede?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Vede una mancanza di opzioni di abbigliamento specificamente dedicate ai giochi di carte, ma nota l'interesse crescente per il tema nella sua cerchia sociale.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Cosa dice?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Ha il desiderio di trovare abbigliamento che lo aiuti a esprimere la sua passione per i giochi di carte in modo autentico e originale.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Cosa fa?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Cerca online e in negozi fisici abbigliamento tematico legato ai giochi di carte e partecipa attivamente a eventi indossando capi d'abbigliamento tematici.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9C0F3B-8A48-5863-6EB1-327393B571D8}"/>
              </a:ext>
            </a:extLst>
          </p:cNvPr>
          <p:cNvSpPr txBox="1"/>
          <p:nvPr/>
        </p:nvSpPr>
        <p:spPr>
          <a:xfrm>
            <a:off x="1197428" y="1395929"/>
            <a:ext cx="97971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Cosa sente dire?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Ascolta altri appassionati dei giochi di carte condividere esperienze positive sull'indossare abbigliamento tematico e ricevere consigli da amici sulla qualità e l'originalità dei prodotti.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Cosa pensa? Cosa prova?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PAINS/SVANTAGGI: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Temi la mancanza di opzioni di abbigliamento di qualità che riflettano veramente la sua passione per i giochi di carte.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GAINS/VANTAGGI: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Desidera trovare abbigliamento che lo faccia sentire sicuro e orgoglioso della sua passione per i giochi di carte e spera di connettersi con una community di appassionati che condividono i suoi interessi.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365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EFEAE-B899-E501-82BE-F84965C1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Cliente Ideale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41933-7B75-9C19-4BE9-3DF40E57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42778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5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Chi è?</a:t>
            </a:r>
          </a:p>
          <a:p>
            <a:pPr marL="0" indent="0" algn="l">
              <a:buNone/>
            </a:pPr>
            <a:r>
              <a:rPr lang="it-IT" sz="49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Appassionato dei giochi di carte</a:t>
            </a:r>
            <a:r>
              <a:rPr lang="it-IT" sz="4900" b="0" i="0" dirty="0">
                <a:effectLst/>
                <a:latin typeface="+mn-lt"/>
              </a:rPr>
              <a:t>: ama i giochi di carte, che sia un giocatore occasionale o un appassionato dedicato. Questo cliente trova gioia nel mondo dei giochi di carte e desidera esprimere la sua passione attraverso il proprio stile personale.</a:t>
            </a:r>
          </a:p>
          <a:p>
            <a:pPr marL="0" indent="0" algn="l">
              <a:buNone/>
            </a:pPr>
            <a:r>
              <a:rPr lang="it-IT" sz="49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Orientato allo stile</a:t>
            </a:r>
            <a:r>
              <a:rPr lang="it-IT" sz="4900" b="0" i="0" dirty="0">
                <a:effectLst/>
                <a:latin typeface="+mn-lt"/>
              </a:rPr>
              <a:t>: apprezza il design creativo e originale. È qualcuno che ricerca abbigliamento unico che catturi l'essenza dei giochi di carte in modo innovativo e accattivante, si identifica con capi d'abbigliamento che trasmettono un senso di individualità e personalità.</a:t>
            </a:r>
          </a:p>
          <a:p>
            <a:pPr marL="0" indent="0" algn="l">
              <a:buNone/>
            </a:pPr>
            <a:r>
              <a:rPr lang="it-IT" sz="55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Cosa cerca in un brand?</a:t>
            </a:r>
          </a:p>
          <a:p>
            <a:pPr marL="0" indent="0" algn="l">
              <a:buNone/>
            </a:pPr>
            <a:r>
              <a:rPr lang="it-IT" sz="49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Valuta la qualità e il comfort</a:t>
            </a:r>
            <a:r>
              <a:rPr lang="it-IT" sz="4900" b="0" i="0" dirty="0">
                <a:effectLst/>
                <a:latin typeface="+mn-lt"/>
              </a:rPr>
              <a:t>: è attento alla qualità e al comfort degli indumenti che acquista. Apprezza i materiali di alta qualità e la cura artigianale che caratterizzano i prodotti Reraise, desidera indumenti che siano confortevoli da indossare e durevoli nel tempo.</a:t>
            </a:r>
          </a:p>
          <a:p>
            <a:pPr marL="0" indent="0" algn="l">
              <a:buNone/>
            </a:pPr>
            <a:r>
              <a:rPr lang="it-IT" sz="49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Cerca un senso di comunità</a:t>
            </a:r>
            <a:r>
              <a:rPr lang="it-IT" sz="4900" b="0" i="0" dirty="0">
                <a:effectLst/>
                <a:latin typeface="+mn-lt"/>
              </a:rPr>
              <a:t>: è interessato a fare parte di una com</a:t>
            </a:r>
            <a:r>
              <a:rPr lang="it-IT" sz="4900" dirty="0">
                <a:latin typeface="+mn-lt"/>
              </a:rPr>
              <a:t>munity</a:t>
            </a:r>
            <a:r>
              <a:rPr lang="it-IT" sz="4900" b="0" i="0" dirty="0">
                <a:effectLst/>
                <a:latin typeface="+mn-lt"/>
              </a:rPr>
              <a:t> di appassionati dei giochi di carte. Apprezza l'opportunità di connettersi, condividere esperienze e celebrare la propria passione comune con altri membri della community Reraise.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79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DE300-CB53-E15F-6869-DF86CE3E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Contenuti per il cliente ideale di Reraise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1FD2C-E76B-BEE4-EDDE-F550B235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1561"/>
            <a:ext cx="8821923" cy="39668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sulle ultime tendenze di moda</a:t>
            </a:r>
            <a:r>
              <a:rPr lang="it-IT" b="0" i="0" dirty="0">
                <a:effectLst/>
                <a:latin typeface="+mn-lt"/>
              </a:rPr>
              <a:t>: Post e articoli che mostrano come integrare i capi d'abbigliamento Reraise nei look di tendenza, offrendo consigli su come abbinare le t-shirt e le felpe Reraise per creare outfit alla moda.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educativi</a:t>
            </a:r>
            <a:r>
              <a:rPr lang="it-IT" b="0" i="0" dirty="0">
                <a:effectLst/>
                <a:latin typeface="+mn-lt"/>
              </a:rPr>
              <a:t>: Creare guide e tutorial su come migliorare le proprie abilità nei giochi di carte, offrendo consigli su strategie vincenti e tecniche avanzate.</a:t>
            </a:r>
            <a:endParaRPr lang="it-IT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di dietro le quinte</a:t>
            </a:r>
            <a:r>
              <a:rPr lang="it-IT" b="0" i="0" dirty="0">
                <a:effectLst/>
                <a:latin typeface="+mn-lt"/>
              </a:rPr>
              <a:t>: Mostrare il processo di progettazione e produzione dei capi d'abbigliamento Reraise, dando agli utenti uno sguardo dietro le quinte e facendoli sentire parte della famiglia Reraise.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Contenuti generati dagli utenti</a:t>
            </a:r>
            <a:r>
              <a:rPr lang="it-IT" b="0" i="0" dirty="0">
                <a:effectLst/>
                <a:latin typeface="+mn-lt"/>
              </a:rPr>
              <a:t>: Incoraggiare i clienti a condividere foto e video di sé stessi indossando i prodotti Reraise, creando una galleria di utenti che mostrano come integrano il marchio nel loro stile di vita.</a:t>
            </a:r>
            <a:endParaRPr lang="it-IT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31E318A-A92A-42AB-F69B-D1BD530D3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919" y="1625049"/>
            <a:ext cx="966905" cy="9669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D55173D-75B9-FC70-98AC-D63241842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999" y="2868115"/>
            <a:ext cx="706747" cy="8265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A6D98F5-F296-EDAD-D87F-694BB24E8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174" y="3882484"/>
            <a:ext cx="1565588" cy="114361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C0001A0-FB00-5EE2-9940-AE70D0163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111" y="5213965"/>
            <a:ext cx="909715" cy="9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4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45DB4-1688-B6F9-7103-0CF527F9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Cliente tipo 1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837AA-332D-F9D3-7E68-D116FA3C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6" y="1853248"/>
            <a:ext cx="8946541" cy="4195481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Giocatore Esperto </a:t>
            </a:r>
            <a:r>
              <a:rPr lang="it-IT" dirty="0"/>
              <a:t>- Alessandro (28 anni) Alessandro è un appassionato giocatore di poker con una vasta esperienza nel mondo dei giochi di carte. Ha una personalità sicura e ama partecipare a tornei locali e online. Cerca sempre di migliorare le sue abilità e di distinguersi dagli altri giocatori. Ha un interesse particolare per l'abbigliamento che riflette la sua passione per il poker, ma è preoccupato che i capi possano essere troppo "seri" o cliché. Si chiede se ci sono opzioni di abbigliamento che possano mostrare il suo amore per il gioco in modo sottile e elegante.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74394FA-0024-C7FA-9AE2-01C67A11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028700"/>
            <a:ext cx="388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17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597</TotalTime>
  <Words>2868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Arial</vt:lpstr>
      <vt:lpstr>Century Gothic</vt:lpstr>
      <vt:lpstr>Copperplate Gothic Bold</vt:lpstr>
      <vt:lpstr>Söhne</vt:lpstr>
      <vt:lpstr>Wingdings</vt:lpstr>
      <vt:lpstr>Wingdings 3</vt:lpstr>
      <vt:lpstr>Ione</vt:lpstr>
      <vt:lpstr>Identità e Community Reraise</vt:lpstr>
      <vt:lpstr>Cos’è Reraise</vt:lpstr>
      <vt:lpstr>Community</vt:lpstr>
      <vt:lpstr>Cliente ideale</vt:lpstr>
      <vt:lpstr>empathy map</vt:lpstr>
      <vt:lpstr>Presentazione standard di PowerPoint</vt:lpstr>
      <vt:lpstr>Cliente Ideale</vt:lpstr>
      <vt:lpstr>Contenuti per il cliente ideale di Reraise</vt:lpstr>
      <vt:lpstr>Cliente tipo 1 </vt:lpstr>
      <vt:lpstr>Cliente tipo 2 </vt:lpstr>
      <vt:lpstr>Cliente tipo 3 </vt:lpstr>
      <vt:lpstr>Cosa vogliono dal brand? Quali sono le loro paure?</vt:lpstr>
      <vt:lpstr>Come affrontare i dubbi?</vt:lpstr>
      <vt:lpstr>Qualità del tessuto</vt:lpstr>
      <vt:lpstr>Design e Stile</vt:lpstr>
      <vt:lpstr>Taglie Disponibili</vt:lpstr>
      <vt:lpstr>Prezzo</vt:lpstr>
      <vt:lpstr>Chi sono i competitor</vt:lpstr>
      <vt:lpstr>Temu</vt:lpstr>
      <vt:lpstr>Shein</vt:lpstr>
      <vt:lpstr>piattaforme come Etsy, Redbubble, Teepublic o Spreadshirt, </vt:lpstr>
      <vt:lpstr>Presentazione standard di PowerPoint</vt:lpstr>
      <vt:lpstr>Strategia per Reraise</vt:lpstr>
      <vt:lpstr>Identificare e Coinvolgere la Community </vt:lpstr>
      <vt:lpstr>Creazione di contenuti Coinvolgenti e Creativi </vt:lpstr>
      <vt:lpstr>Collaborazioni con Influencer </vt:lpstr>
      <vt:lpstr>User-Generated Content (UGC) </vt:lpstr>
      <vt:lpstr>Collaborazioni con Community e Club di Giochi di Carte (dal vivo) </vt:lpstr>
      <vt:lpstr>Aumentare/migliorare la fase di acquisto e di sostegno </vt:lpstr>
      <vt:lpstr>Presentazione standard di PowerPoint</vt:lpstr>
      <vt:lpstr>Contenuti per Reraise</vt:lpstr>
      <vt:lpstr>Sample di contenuti per Reraise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Identità e Community Reraise</dc:title>
  <dc:creator>Filippo Melia</dc:creator>
  <cp:lastModifiedBy>Filippo Melia</cp:lastModifiedBy>
  <cp:revision>7</cp:revision>
  <dcterms:created xsi:type="dcterms:W3CDTF">2024-03-30T15:10:19Z</dcterms:created>
  <dcterms:modified xsi:type="dcterms:W3CDTF">2024-04-02T14:46:28Z</dcterms:modified>
</cp:coreProperties>
</file>