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EBAA5-F42F-064B-9A4E-6AFD7B5B410E}" v="4" dt="2023-12-02T09:23:17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748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ROSANNA LA GAMBA" userId="S::r.lagamba@studenti.unibg.it::ca3574fb-6a85-49d0-8de1-4c8cea561024" providerId="AD" clId="Web-{87F5E3B6-8594-46AB-9A92-FBB681F19472}"/>
    <pc:docChg chg="sldOrd">
      <pc:chgData name="ROSANNA LA GAMBA" userId="S::r.lagamba@studenti.unibg.it::ca3574fb-6a85-49d0-8de1-4c8cea561024" providerId="AD" clId="Web-{87F5E3B6-8594-46AB-9A92-FBB681F19472}" dt="2023-11-29T10:21:28.705" v="0"/>
      <pc:docMkLst>
        <pc:docMk/>
      </pc:docMkLst>
      <pc:sldChg chg="ord">
        <pc:chgData name="ROSANNA LA GAMBA" userId="S::r.lagamba@studenti.unibg.it::ca3574fb-6a85-49d0-8de1-4c8cea561024" providerId="AD" clId="Web-{87F5E3B6-8594-46AB-9A92-FBB681F19472}" dt="2023-11-29T10:21:28.705" v="0"/>
        <pc:sldMkLst>
          <pc:docMk/>
          <pc:sldMk cId="42136755" sldId="307"/>
        </pc:sldMkLst>
      </pc:sldChg>
    </pc:docChg>
  </pc:docChgLst>
  <pc:docChgLst>
    <pc:chgData name="FRANCESCO TOMASONI" userId="3843ae4a-9b3a-49db-8da9-c00c34c58717" providerId="ADAL" clId="{DC3EBAA5-F42F-064B-9A4E-6AFD7B5B410E}"/>
    <pc:docChg chg="custSel modSld">
      <pc:chgData name="FRANCESCO TOMASONI" userId="3843ae4a-9b3a-49db-8da9-c00c34c58717" providerId="ADAL" clId="{DC3EBAA5-F42F-064B-9A4E-6AFD7B5B410E}" dt="2023-12-02T09:23:17.288" v="0" actId="27636"/>
      <pc:docMkLst>
        <pc:docMk/>
      </pc:docMkLst>
      <pc:sldChg chg="modSp mod">
        <pc:chgData name="FRANCESCO TOMASONI" userId="3843ae4a-9b3a-49db-8da9-c00c34c58717" providerId="ADAL" clId="{DC3EBAA5-F42F-064B-9A4E-6AFD7B5B410E}" dt="2023-12-02T09:23:17.288" v="0" actId="27636"/>
        <pc:sldMkLst>
          <pc:docMk/>
          <pc:sldMk cId="1306003422" sldId="305"/>
        </pc:sldMkLst>
        <pc:spChg chg="mod">
          <ac:chgData name="FRANCESCO TOMASONI" userId="3843ae4a-9b3a-49db-8da9-c00c34c58717" providerId="ADAL" clId="{DC3EBAA5-F42F-064B-9A4E-6AFD7B5B410E}" dt="2023-12-02T09:23:17.288" v="0" actId="27636"/>
          <ac:spMkLst>
            <pc:docMk/>
            <pc:sldMk cId="1306003422" sldId="305"/>
            <ac:spMk id="2" creationId="{75031FE9-9059-4FE8-B4AC-9771F23A1B89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18/01/2024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dirty="0"/>
              <a:t>M.E.D(</a:t>
            </a:r>
            <a:r>
              <a:rPr lang="it-IT" dirty="0" err="1"/>
              <a:t>Medical</a:t>
            </a:r>
            <a:r>
              <a:rPr lang="it-IT" dirty="0"/>
              <a:t> Environment Database)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Gotti Daniele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1079011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Bolis Filippo Antonio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1079493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Mazzoleni Gabriele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1079514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Masinari Gabriele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1079692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L’implementazione è completa, il sistema è completamente funzionante ed è eseguibile tramite il file main.java, presente nel progetto logica, all’interno della cartella ‘’eseguibile’’</a:t>
            </a:r>
          </a:p>
          <a:p>
            <a:pPr marL="457200" algn="just">
              <a:lnSpc>
                <a:spcPct val="115000"/>
              </a:lnSpc>
            </a:pPr>
            <a:r>
              <a:rPr lang="it-IT" dirty="0"/>
              <a:t>Abbiamo utilizzato Eclipse sia per la creazione del database che per la realizzazione del codice in linguaggio java, inoltre è stato utilizzato il tool Window Builder per la creazione della GUI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Procediamo con una breve dimostrazione del funzionamento dell’applicazione creata.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presentazione della modellazione è avvenuta attraverso l’impiego dei seguenti diagrammi UML: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 d’uso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Attività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Macchina a stati(Evidenziando gli stati del paziente)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Diagramma 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creazione dei test inizialmente abbiamo utilizzato i test </a:t>
            </a:r>
            <a:r>
              <a:rPr lang="it-IT" dirty="0" err="1"/>
              <a:t>Junit</a:t>
            </a:r>
            <a:r>
              <a:rPr lang="it-IT" dirty="0"/>
              <a:t> automatico di Eclipse e successivamente implementato manualmente i vari test</a:t>
            </a:r>
          </a:p>
          <a:p>
            <a:r>
              <a:rPr lang="it-IT" dirty="0"/>
              <a:t>//da definire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L'obiettivo del progetto è  di sviluppare un software alternativo finalizzato alla gestione automatica dei dati relativi al percorso clinico del paziente, compresi raccolta, scrittura e consultazione. Questa soluzione mira a raccogliere informazioni sui parametri vitali al fine di migliorare l'efficienza ospedaliera e la gestione dei dati. Il software è progettato con un'interfaccia semplice e intuitiva per facilitare l'utilizzo durante tutto il processo,  gestendo il percorso clinico del paziente dal suo arrivo fino alla sua dimissione.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Github</a:t>
            </a:r>
            <a:r>
              <a:rPr lang="en-US" dirty="0"/>
              <a:t>(</a:t>
            </a:r>
            <a:r>
              <a:rPr lang="en-US" dirty="0" err="1"/>
              <a:t>inizialmente</a:t>
            </a:r>
            <a:r>
              <a:rPr lang="en-US" dirty="0"/>
              <a:t>)</a:t>
            </a:r>
          </a:p>
          <a:p>
            <a:r>
              <a:rPr lang="en-US" dirty="0" err="1"/>
              <a:t>Realizzazione</a:t>
            </a:r>
            <a:r>
              <a:rPr lang="en-US" dirty="0"/>
              <a:t> del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endParaRPr lang="en-US" dirty="0"/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Programmazione: Programmazione ad oggetti</a:t>
            </a:r>
          </a:p>
          <a:p>
            <a:r>
              <a:rPr lang="it-IT" dirty="0"/>
              <a:t>Modellazione: Diagrammi UML</a:t>
            </a:r>
          </a:p>
          <a:p>
            <a:r>
              <a:rPr lang="it-IT" dirty="0"/>
              <a:t>Linguaggi di programmazione : </a:t>
            </a:r>
            <a:r>
              <a:rPr lang="it-IT" dirty="0" err="1"/>
              <a:t>java,markdown,SQL</a:t>
            </a:r>
            <a:endParaRPr lang="it-IT" dirty="0"/>
          </a:p>
          <a:p>
            <a:r>
              <a:rPr lang="it-IT" dirty="0"/>
              <a:t>Elencare i tool utilizzati durante il progetto:</a:t>
            </a:r>
          </a:p>
          <a:p>
            <a:r>
              <a:rPr lang="it-IT" dirty="0"/>
              <a:t>Eclipse IDE ,</a:t>
            </a:r>
            <a:r>
              <a:rPr lang="it-IT" dirty="0" err="1"/>
              <a:t>StarUML,Github</a:t>
            </a:r>
            <a:r>
              <a:rPr lang="it-IT" dirty="0"/>
              <a:t>/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Desktop,draw.io,tool</a:t>
            </a:r>
            <a:r>
              <a:rPr lang="it-IT" dirty="0"/>
              <a:t> di </a:t>
            </a:r>
            <a:r>
              <a:rPr lang="it-IT" dirty="0" err="1"/>
              <a:t>eclipse:Window</a:t>
            </a:r>
            <a:r>
              <a:rPr lang="it-IT"/>
              <a:t> Builder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GitHub</a:t>
            </a:r>
          </a:p>
          <a:p>
            <a:r>
              <a:rPr lang="it-IT" dirty="0"/>
              <a:t>Tramite l’utilizzo di </a:t>
            </a:r>
            <a:r>
              <a:rPr lang="it-IT" dirty="0" err="1"/>
              <a:t>Issues,branches,pull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, 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r>
              <a:rPr lang="it-IT" dirty="0"/>
              <a:t>METODO SCRUM</a:t>
            </a:r>
          </a:p>
          <a:p>
            <a:r>
              <a:rPr lang="it-IT" dirty="0"/>
              <a:t>Analisi requisiti: esigenze e specifiche software</a:t>
            </a:r>
          </a:p>
          <a:p>
            <a:r>
              <a:rPr lang="it-IT" dirty="0"/>
              <a:t>Progettazione: creazione di una soluzione per il soddisfacimento requisiti</a:t>
            </a:r>
          </a:p>
          <a:p>
            <a:r>
              <a:rPr lang="it-IT" dirty="0"/>
              <a:t>Sviluppo: implementazione e scrittura del codice</a:t>
            </a:r>
          </a:p>
          <a:p>
            <a:r>
              <a:rPr lang="it-IT" dirty="0"/>
              <a:t>Testing: test delle parti principali del codice</a:t>
            </a:r>
          </a:p>
          <a:p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requisiti sono stati elicitati tramite intervista diretta con un possibile cliente, un operatore in campo ospedaliero, e attraverso l’analisi delle funzionalità del software ospedaliero attualmente utilizzato in alcune strutture del territorio.</a:t>
            </a:r>
          </a:p>
          <a:p>
            <a:pPr marL="0" indent="0" algn="ctr">
              <a:buNone/>
            </a:pP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Tutti i dettagli relativi ai requisiti sono stati dettagliatamente descritti        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 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nel documento denominato "Documentazione del progetto.pdf".</a:t>
            </a:r>
            <a:endParaRPr lang="en-US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Variante Stile MVC(Model-</a:t>
            </a:r>
            <a:r>
              <a:rPr lang="it-IT" dirty="0" err="1"/>
              <a:t>View</a:t>
            </a:r>
            <a:r>
              <a:rPr lang="it-IT" dirty="0"/>
              <a:t>-Controller)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prospettiva iniziale consisteva nello strutturare il progetto utilizzando un’architettura a tre livelli: database, logico, interfaccia; in seguito il team ha ritenuto più opportuno optare per un altro stile architettonico: una variante dello stile Model-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-Controller.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questa architettura il ruolo di Controller viene eseguito dal pacchetto “logico”, che si appoggia a dati e funzionalità offerti dal pacchetto di gestione del database.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controller accetta le chiamate implicite provenienti dal livello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identificato dal pacchetto “GUI”, e attua dunque le necessarie manipolazioni sui dati utilizzando metodi JOOQ e/o i metodi forniti dalle classi del gestore del database (inserimento, rimozione e modifica).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raccolti dal logico sono dunque caricati sul Model, rappresentato per l’appunto dal pacchetto “model”, che permette la loro corretta visualizzazione sull’interfaccia utente.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chiamata di aggiornamento della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 dati del Modello è eseguita dal Controller.</a:t>
            </a:r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</a:t>
            </a:r>
            <a:r>
              <a:rPr lang="it-IT" sz="4400" b="1" dirty="0" err="1"/>
              <a:t>pattern:SingleTon</a:t>
            </a:r>
            <a:endParaRPr lang="it-IT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670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corso dell'implementazione del codice, si è scelto di applicare il pattern singleton per la creazione progetto database, assicurando che la classe possa avere una sola istanza al suo interno. Questo risultato è ottenuto mediante l'uso di un'unica istanza privata, un costruttore privato e, infine, un metodo pubblico che consente di richiamare l'istanza quando necessario.</a:t>
            </a:r>
          </a:p>
          <a:p>
            <a:pPr marL="670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da definire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5413B0FD509468AE9D9ED9823AC84" ma:contentTypeVersion="7" ma:contentTypeDescription="Create a new document." ma:contentTypeScope="" ma:versionID="9701220011fd7990fc10cbce56856021">
  <xsd:schema xmlns:xsd="http://www.w3.org/2001/XMLSchema" xmlns:xs="http://www.w3.org/2001/XMLSchema" xmlns:p="http://schemas.microsoft.com/office/2006/metadata/properties" xmlns:ns2="7b568a1d-cbd4-4b29-accd-dd2e5eba356f" targetNamespace="http://schemas.microsoft.com/office/2006/metadata/properties" ma:root="true" ma:fieldsID="a69b60987e51488c2da8121c7d762c26" ns2:_="">
    <xsd:import namespace="7b568a1d-cbd4-4b29-accd-dd2e5eba35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68a1d-cbd4-4b29-accd-dd2e5eba35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2.xml><?xml version="1.0" encoding="utf-8"?>
<ds:datastoreItem xmlns:ds="http://schemas.openxmlformats.org/officeDocument/2006/customXml" ds:itemID="{C60E88DB-38F6-495A-B0F0-484DD6B42D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568a1d-cbd4-4b29-accd-dd2e5eba3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701</Words>
  <Application>Microsoft Office PowerPoint</Application>
  <PresentationFormat>Widescreen</PresentationFormat>
  <Paragraphs>85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Symbol</vt:lpstr>
      <vt:lpstr>Office Theme</vt:lpstr>
      <vt:lpstr>Progetto ingegneria del software M.E.D(Medical Environment Database)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pattern:SingleTon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GABRIELE MASINARI</cp:lastModifiedBy>
  <cp:revision>25</cp:revision>
  <dcterms:created xsi:type="dcterms:W3CDTF">2022-02-12T14:59:00Z</dcterms:created>
  <dcterms:modified xsi:type="dcterms:W3CDTF">2024-01-18T12:02:38Z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0x0101001635413B0FD509468AE9D9ED9823AC84</vt:lpwstr>
  </property>
</Properties>
</file>