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EBAA5-F42F-064B-9A4E-6AFD7B5B410E}" v="4" dt="2023-12-02T09:23:1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748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ROSANNA LA GAMBA" userId="S::r.lagamba@studenti.unibg.it::ca3574fb-6a85-49d0-8de1-4c8cea561024" providerId="AD" clId="Web-{87F5E3B6-8594-46AB-9A92-FBB681F19472}"/>
    <pc:docChg chg="sldOrd">
      <pc:chgData name="ROSANNA LA GAMBA" userId="S::r.lagamba@studenti.unibg.it::ca3574fb-6a85-49d0-8de1-4c8cea561024" providerId="AD" clId="Web-{87F5E3B6-8594-46AB-9A92-FBB681F19472}" dt="2023-11-29T10:21:28.705" v="0"/>
      <pc:docMkLst>
        <pc:docMk/>
      </pc:docMkLst>
      <pc:sldChg chg="ord">
        <pc:chgData name="ROSANNA LA GAMBA" userId="S::r.lagamba@studenti.unibg.it::ca3574fb-6a85-49d0-8de1-4c8cea561024" providerId="AD" clId="Web-{87F5E3B6-8594-46AB-9A92-FBB681F19472}" dt="2023-11-29T10:21:28.705" v="0"/>
        <pc:sldMkLst>
          <pc:docMk/>
          <pc:sldMk cId="42136755" sldId="307"/>
        </pc:sldMkLst>
      </pc:sldChg>
    </pc:docChg>
  </pc:docChgLst>
  <pc:docChgLst>
    <pc:chgData name="FRANCESCO TOMASONI" userId="3843ae4a-9b3a-49db-8da9-c00c34c58717" providerId="ADAL" clId="{DC3EBAA5-F42F-064B-9A4E-6AFD7B5B410E}"/>
    <pc:docChg chg="custSel modSld">
      <pc:chgData name="FRANCESCO TOMASONI" userId="3843ae4a-9b3a-49db-8da9-c00c34c58717" providerId="ADAL" clId="{DC3EBAA5-F42F-064B-9A4E-6AFD7B5B410E}" dt="2023-12-02T09:23:17.288" v="0" actId="27636"/>
      <pc:docMkLst>
        <pc:docMk/>
      </pc:docMkLst>
      <pc:sldChg chg="modSp mod">
        <pc:chgData name="FRANCESCO TOMASONI" userId="3843ae4a-9b3a-49db-8da9-c00c34c58717" providerId="ADAL" clId="{DC3EBAA5-F42F-064B-9A4E-6AFD7B5B410E}" dt="2023-12-02T09:23:17.288" v="0" actId="27636"/>
        <pc:sldMkLst>
          <pc:docMk/>
          <pc:sldMk cId="1306003422" sldId="305"/>
        </pc:sldMkLst>
        <pc:spChg chg="mod">
          <ac:chgData name="FRANCESCO TOMASONI" userId="3843ae4a-9b3a-49db-8da9-c00c34c58717" providerId="ADAL" clId="{DC3EBAA5-F42F-064B-9A4E-6AFD7B5B410E}" dt="2023-12-02T09:23:17.288" v="0" actId="27636"/>
          <ac:spMkLst>
            <pc:docMk/>
            <pc:sldMk cId="1306003422" sldId="305"/>
            <ac:spMk id="2" creationId="{75031FE9-9059-4FE8-B4AC-9771F23A1B89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14/01/2024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14/01/2024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dirty="0"/>
              <a:t>M.E.D(</a:t>
            </a:r>
            <a:r>
              <a:rPr lang="it-IT" dirty="0" err="1"/>
              <a:t>Medical</a:t>
            </a:r>
            <a:r>
              <a:rPr lang="it-IT" dirty="0"/>
              <a:t> Environment Database)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Gotti Daniele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Bolis Filippo Antonio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Mazzoleni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Masinari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implementare</a:t>
            </a:r>
          </a:p>
          <a:p>
            <a:pPr lvl="1"/>
            <a:r>
              <a:rPr lang="it-IT" dirty="0"/>
              <a:t>Quali parti avete implementato e quali no (ad esempio)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Quale è l’obiettivo della vostra applicazione?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difficoltà avete incontrato durante il progetto (comunicazione, utilizzo tool,….)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tool avete usato per software </a:t>
            </a:r>
            <a:r>
              <a:rPr lang="it-IT" dirty="0" err="1"/>
              <a:t>configuration</a:t>
            </a:r>
            <a:r>
              <a:rPr lang="it-IT" dirty="0"/>
              <a:t> management (GitHub,….????)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Spiegare il software life </a:t>
            </a:r>
            <a:r>
              <a:rPr lang="it-IT" dirty="0" err="1"/>
              <a:t>cycle</a:t>
            </a:r>
            <a:r>
              <a:rPr lang="it-IT" dirty="0"/>
              <a:t>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Spiegare come avete estratto i requisiti e dove li avete specificati</a:t>
            </a:r>
            <a:endParaRPr lang="en-US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5413B0FD509468AE9D9ED9823AC84" ma:contentTypeVersion="7" ma:contentTypeDescription="Create a new document." ma:contentTypeScope="" ma:versionID="9701220011fd7990fc10cbce56856021">
  <xsd:schema xmlns:xsd="http://www.w3.org/2001/XMLSchema" xmlns:xs="http://www.w3.org/2001/XMLSchema" xmlns:p="http://schemas.microsoft.com/office/2006/metadata/properties" xmlns:ns2="7b568a1d-cbd4-4b29-accd-dd2e5eba356f" targetNamespace="http://schemas.microsoft.com/office/2006/metadata/properties" ma:root="true" ma:fieldsID="a69b60987e51488c2da8121c7d762c26" ns2:_="">
    <xsd:import namespace="7b568a1d-cbd4-4b29-accd-dd2e5eba3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68a1d-cbd4-4b29-accd-dd2e5eba35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2.xml><?xml version="1.0" encoding="utf-8"?>
<ds:datastoreItem xmlns:ds="http://schemas.openxmlformats.org/officeDocument/2006/customXml" ds:itemID="{C60E88DB-38F6-495A-B0F0-484DD6B42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568a1d-cbd4-4b29-accd-dd2e5eba3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228</Words>
  <Application>Microsoft Office PowerPoint</Application>
  <PresentationFormat>Widescreen</PresentationFormat>
  <Paragraphs>63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Progetto ingegneria del software M.E.D(Medical Environment Database)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GABRIELE MASINARI</cp:lastModifiedBy>
  <cp:revision>23</cp:revision>
  <dcterms:created xsi:type="dcterms:W3CDTF">2022-02-12T14:59:00Z</dcterms:created>
  <dcterms:modified xsi:type="dcterms:W3CDTF">2024-01-14T09:12:28Z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0x0101001635413B0FD509468AE9D9ED9823AC84</vt:lpwstr>
  </property>
</Properties>
</file>