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4" r:id="rId14"/>
    <p:sldId id="306" r:id="rId15"/>
    <p:sldId id="307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EBAA5-F42F-064B-9A4E-6AFD7B5B410E}" v="4" dt="2023-12-02T09:23:17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748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IGI SERRA" userId="S::g.serra3@studenti.unibg.it::fa514b08-96d5-4605-ba76-30aee2c09f1b" providerId="AD" clId="Web-{CCBFE82D-ECBD-47FF-8558-3296B9DF8D06}"/>
    <pc:docChg chg="modSld">
      <pc:chgData name="GIANLUIGI SERRA" userId="S::g.serra3@studenti.unibg.it::fa514b08-96d5-4605-ba76-30aee2c09f1b" providerId="AD" clId="Web-{CCBFE82D-ECBD-47FF-8558-3296B9DF8D06}" dt="2023-01-10T17:09:41.566" v="0" actId="1076"/>
      <pc:docMkLst>
        <pc:docMk/>
      </pc:docMkLst>
      <pc:sldChg chg="modSp">
        <pc:chgData name="GIANLUIGI SERRA" userId="S::g.serra3@studenti.unibg.it::fa514b08-96d5-4605-ba76-30aee2c09f1b" providerId="AD" clId="Web-{CCBFE82D-ECBD-47FF-8558-3296B9DF8D06}" dt="2023-01-10T17:09:41.566" v="0" actId="1076"/>
        <pc:sldMkLst>
          <pc:docMk/>
          <pc:sldMk cId="930824607" sldId="300"/>
        </pc:sldMkLst>
        <pc:spChg chg="mod">
          <ac:chgData name="GIANLUIGI SERRA" userId="S::g.serra3@studenti.unibg.it::fa514b08-96d5-4605-ba76-30aee2c09f1b" providerId="AD" clId="Web-{CCBFE82D-ECBD-47FF-8558-3296B9DF8D06}" dt="2023-01-10T17:09:41.566" v="0" actId="1076"/>
          <ac:spMkLst>
            <pc:docMk/>
            <pc:sldMk cId="930824607" sldId="300"/>
            <ac:spMk id="5" creationId="{BE1F23F2-64C7-BE07-E80F-A34081568AA8}"/>
          </ac:spMkLst>
        </pc:spChg>
      </pc:sldChg>
    </pc:docChg>
  </pc:docChgLst>
  <pc:docChgLst>
    <pc:chgData name="ANDREA VAERINI" userId="S::a.vaerini@studenti.unibg.it::a33e83b7-8bbf-4ff4-9d7f-f85bdf28cd9d" providerId="AD" clId="Web-{1FD69C1C-310A-40D4-A9CC-B04C6698A926}"/>
    <pc:docChg chg="modSld">
      <pc:chgData name="ANDREA VAERINI" userId="S::a.vaerini@studenti.unibg.it::a33e83b7-8bbf-4ff4-9d7f-f85bdf28cd9d" providerId="AD" clId="Web-{1FD69C1C-310A-40D4-A9CC-B04C6698A926}" dt="2022-11-23T11:17:04.120" v="1" actId="20577"/>
      <pc:docMkLst>
        <pc:docMk/>
      </pc:docMkLst>
      <pc:sldChg chg="modSp">
        <pc:chgData name="ANDREA VAERINI" userId="S::a.vaerini@studenti.unibg.it::a33e83b7-8bbf-4ff4-9d7f-f85bdf28cd9d" providerId="AD" clId="Web-{1FD69C1C-310A-40D4-A9CC-B04C6698A926}" dt="2022-11-23T11:17:04.120" v="1" actId="20577"/>
        <pc:sldMkLst>
          <pc:docMk/>
          <pc:sldMk cId="3250768115" sldId="296"/>
        </pc:sldMkLst>
        <pc:spChg chg="mod">
          <ac:chgData name="ANDREA VAERINI" userId="S::a.vaerini@studenti.unibg.it::a33e83b7-8bbf-4ff4-9d7f-f85bdf28cd9d" providerId="AD" clId="Web-{1FD69C1C-310A-40D4-A9CC-B04C6698A926}" dt="2022-11-23T11:17:04.120" v="1" actId="20577"/>
          <ac:spMkLst>
            <pc:docMk/>
            <pc:sldMk cId="3250768115" sldId="296"/>
            <ac:spMk id="4" creationId="{6EADD32B-2BED-B9CD-8880-5933A888D00B}"/>
          </ac:spMkLst>
        </pc:spChg>
      </pc:sldChg>
    </pc:docChg>
  </pc:docChgLst>
  <pc:docChgLst>
    <pc:chgData name="LUCA CARMINATI" userId="S::l.carminati13@studenti.unibg.it::021744a8-32f0-4340-af58-8468f864435b" providerId="AD" clId="Web-{A738F553-18BB-461E-A714-879261EB5242}"/>
    <pc:docChg chg="modSld">
      <pc:chgData name="LUCA CARMINATI" userId="S::l.carminati13@studenti.unibg.it::021744a8-32f0-4340-af58-8468f864435b" providerId="AD" clId="Web-{A738F553-18BB-461E-A714-879261EB5242}" dt="2022-09-14T13:38:45.570" v="14" actId="20577"/>
      <pc:docMkLst>
        <pc:docMk/>
      </pc:docMkLst>
      <pc:sldChg chg="modSp">
        <pc:chgData name="LUCA CARMINATI" userId="S::l.carminati13@studenti.unibg.it::021744a8-32f0-4340-af58-8468f864435b" providerId="AD" clId="Web-{A738F553-18BB-461E-A714-879261EB5242}" dt="2022-09-14T13:38:45.570" v="14" actId="20577"/>
        <pc:sldMkLst>
          <pc:docMk/>
          <pc:sldMk cId="1581940243" sldId="309"/>
        </pc:sldMkLst>
        <pc:spChg chg="mod">
          <ac:chgData name="LUCA CARMINATI" userId="S::l.carminati13@studenti.unibg.it::021744a8-32f0-4340-af58-8468f864435b" providerId="AD" clId="Web-{A738F553-18BB-461E-A714-879261EB5242}" dt="2022-09-14T13:38:45.570" v="14" actId="20577"/>
          <ac:spMkLst>
            <pc:docMk/>
            <pc:sldMk cId="1581940243" sldId="309"/>
            <ac:spMk id="5" creationId="{BE1F23F2-64C7-BE07-E80F-A34081568AA8}"/>
          </ac:spMkLst>
        </pc:spChg>
      </pc:sldChg>
    </pc:docChg>
  </pc:docChgLst>
  <pc:docChgLst>
    <pc:chgData name="ROSANNA LA GAMBA" userId="S::r.lagamba@studenti.unibg.it::ca3574fb-6a85-49d0-8de1-4c8cea561024" providerId="AD" clId="Web-{87F5E3B6-8594-46AB-9A92-FBB681F19472}"/>
    <pc:docChg chg="sldOrd">
      <pc:chgData name="ROSANNA LA GAMBA" userId="S::r.lagamba@studenti.unibg.it::ca3574fb-6a85-49d0-8de1-4c8cea561024" providerId="AD" clId="Web-{87F5E3B6-8594-46AB-9A92-FBB681F19472}" dt="2023-11-29T10:21:28.705" v="0"/>
      <pc:docMkLst>
        <pc:docMk/>
      </pc:docMkLst>
      <pc:sldChg chg="ord">
        <pc:chgData name="ROSANNA LA GAMBA" userId="S::r.lagamba@studenti.unibg.it::ca3574fb-6a85-49d0-8de1-4c8cea561024" providerId="AD" clId="Web-{87F5E3B6-8594-46AB-9A92-FBB681F19472}" dt="2023-11-29T10:21:28.705" v="0"/>
        <pc:sldMkLst>
          <pc:docMk/>
          <pc:sldMk cId="42136755" sldId="307"/>
        </pc:sldMkLst>
      </pc:sldChg>
    </pc:docChg>
  </pc:docChgLst>
  <pc:docChgLst>
    <pc:chgData name="FRANCESCO TOMASONI" userId="3843ae4a-9b3a-49db-8da9-c00c34c58717" providerId="ADAL" clId="{DC3EBAA5-F42F-064B-9A4E-6AFD7B5B410E}"/>
    <pc:docChg chg="custSel modSld">
      <pc:chgData name="FRANCESCO TOMASONI" userId="3843ae4a-9b3a-49db-8da9-c00c34c58717" providerId="ADAL" clId="{DC3EBAA5-F42F-064B-9A4E-6AFD7B5B410E}" dt="2023-12-02T09:23:17.288" v="0" actId="27636"/>
      <pc:docMkLst>
        <pc:docMk/>
      </pc:docMkLst>
      <pc:sldChg chg="modSp mod">
        <pc:chgData name="FRANCESCO TOMASONI" userId="3843ae4a-9b3a-49db-8da9-c00c34c58717" providerId="ADAL" clId="{DC3EBAA5-F42F-064B-9A4E-6AFD7B5B410E}" dt="2023-12-02T09:23:17.288" v="0" actId="27636"/>
        <pc:sldMkLst>
          <pc:docMk/>
          <pc:sldMk cId="1306003422" sldId="305"/>
        </pc:sldMkLst>
        <pc:spChg chg="mod">
          <ac:chgData name="FRANCESCO TOMASONI" userId="3843ae4a-9b3a-49db-8da9-c00c34c58717" providerId="ADAL" clId="{DC3EBAA5-F42F-064B-9A4E-6AFD7B5B410E}" dt="2023-12-02T09:23:17.288" v="0" actId="27636"/>
          <ac:spMkLst>
            <pc:docMk/>
            <pc:sldMk cId="1306003422" sldId="305"/>
            <ac:spMk id="2" creationId="{75031FE9-9059-4FE8-B4AC-9771F23A1B89}"/>
          </ac:spMkLst>
        </pc:spChg>
      </pc:sldChg>
    </pc:docChg>
  </pc:docChgLst>
  <pc:docChgLst>
    <pc:chgData name="ALEXANDER RUBINO" userId="S::a.rubino2@studenti.unibg.it::67937bff-8639-4128-9040-f893e4e2e8f4" providerId="AD" clId="Web-{F11EADC3-6F7E-4035-9328-1B3212A42083}"/>
    <pc:docChg chg="addSld delSld">
      <pc:chgData name="ALEXANDER RUBINO" userId="S::a.rubino2@studenti.unibg.it::67937bff-8639-4128-9040-f893e4e2e8f4" providerId="AD" clId="Web-{F11EADC3-6F7E-4035-9328-1B3212A42083}" dt="2023-02-27T11:22:25.520" v="1"/>
      <pc:docMkLst>
        <pc:docMk/>
      </pc:docMkLst>
      <pc:sldChg chg="add del">
        <pc:chgData name="ALEXANDER RUBINO" userId="S::a.rubino2@studenti.unibg.it::67937bff-8639-4128-9040-f893e4e2e8f4" providerId="AD" clId="Web-{F11EADC3-6F7E-4035-9328-1B3212A42083}" dt="2023-02-27T11:22:25.520" v="1"/>
        <pc:sldMkLst>
          <pc:docMk/>
          <pc:sldMk cId="1249612630" sldId="297"/>
        </pc:sldMkLst>
      </pc:sldChg>
    </pc:docChg>
  </pc:docChgLst>
  <pc:docChgLst>
    <pc:chgData name="MIRKO CARRARA" userId="S::m.carrara65@studenti.unibg.it::3aec4e3d-0c36-4d65-ad61-e18517cd5991" providerId="AD" clId="Web-{7EF5A1FE-AEB6-47EF-9996-09AD37F9F487}"/>
    <pc:docChg chg="sldOrd">
      <pc:chgData name="MIRKO CARRARA" userId="S::m.carrara65@studenti.unibg.it::3aec4e3d-0c36-4d65-ad61-e18517cd5991" providerId="AD" clId="Web-{7EF5A1FE-AEB6-47EF-9996-09AD37F9F487}" dt="2022-06-26T21:31:52.963" v="0"/>
      <pc:docMkLst>
        <pc:docMk/>
      </pc:docMkLst>
      <pc:sldChg chg="ord">
        <pc:chgData name="MIRKO CARRARA" userId="S::m.carrara65@studenti.unibg.it::3aec4e3d-0c36-4d65-ad61-e18517cd5991" providerId="AD" clId="Web-{7EF5A1FE-AEB6-47EF-9996-09AD37F9F487}" dt="2022-06-26T21:31:52.963" v="0"/>
        <pc:sldMkLst>
          <pc:docMk/>
          <pc:sldMk cId="3568766427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17/01/2024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17/01/2024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b="1" dirty="0"/>
              <a:t>Progetto ingegneria del software</a:t>
            </a:r>
            <a:br>
              <a:rPr lang="it-IT" dirty="0"/>
            </a:br>
            <a:r>
              <a:rPr lang="it-IT" dirty="0"/>
              <a:t>M.E.D(</a:t>
            </a:r>
            <a:r>
              <a:rPr lang="it-IT" dirty="0" err="1"/>
              <a:t>Medical</a:t>
            </a:r>
            <a:r>
              <a:rPr lang="it-IT" dirty="0"/>
              <a:t> Environment Database)</a:t>
            </a:r>
            <a:endParaRPr lang="it-IT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Gotti Daniele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1079011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Bolis Filippo Antonio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1079493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Mazzoleni Gabriele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1079514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Masinari Gabriele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1079692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L’implementazione è completa, il sistema è completamente funzionante ed è eseguibile da terminale</a:t>
            </a:r>
          </a:p>
          <a:p>
            <a:pPr marL="457200" algn="just">
              <a:lnSpc>
                <a:spcPct val="115000"/>
              </a:lnSpc>
            </a:pPr>
            <a:r>
              <a:rPr lang="it-IT" dirty="0"/>
              <a:t>Abbiamo utilizzato Eclipse sia per la creazione del database che per la realizzazione del codice in linguaggio java, inoltre è stato utilizzato il tool Window Builder per la creazione della GUI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Procediamo con una breve dimostrazione del funzionamento dell’applicazione creata.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EDDF-102F-B18E-CB96-5A4E6930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B4D0-88FC-634D-417C-360F7583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presentazione della modellazione è avvenuta attraverso l’impiego dei seguenti diagrammi UML: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Casi d’uso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Attività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Sequenza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Macchina a stati(Evidenziando gli stati del paziente)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Diagramma 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A60F-D1E1-C885-25BD-E37FE9AE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487B-30BB-D7A9-541E-E171339D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la creazione dei test inizialmente abbiamo utilizzato i test </a:t>
            </a:r>
            <a:r>
              <a:rPr lang="it-IT" dirty="0" err="1"/>
              <a:t>Junit</a:t>
            </a:r>
            <a:r>
              <a:rPr lang="it-IT" dirty="0"/>
              <a:t> automatico di Eclipse e successivamente implementato manualmente i vari test</a:t>
            </a:r>
          </a:p>
          <a:p>
            <a:r>
              <a:rPr lang="it-IT" dirty="0"/>
              <a:t>//da definire</a:t>
            </a:r>
          </a:p>
          <a:p>
            <a:r>
              <a:rPr lang="it-IT" dirty="0"/>
              <a:t>Quali risultati avete ottenuto con l’attività di testing</a:t>
            </a:r>
          </a:p>
          <a:p>
            <a:pPr lvl="1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sviluppare una soluzione software alternativa volta alla gestione automatica (raccolta, scrittura e consultazione) dei dati che accompagnano il paziente dalla sua accettazione alla dimissione contribuendo a raccogliere una serie di rilevazioni sui parametri vitali, al fine di migliorare l’efficienza ospedaliera e il mantenimento dei dati, il tutto con un’interfaccia semplice e intuitiva.</a:t>
            </a:r>
          </a:p>
          <a:p>
            <a:pPr marL="0" indent="0">
              <a:buNone/>
            </a:pP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software gestisce il percorso clinico del paziente dal suo arrivo alla sua dimissione.</a:t>
            </a:r>
          </a:p>
          <a:p>
            <a:pPr marL="0" indent="0">
              <a:buNone/>
            </a:pPr>
            <a:r>
              <a:rPr lang="it-IT" dirty="0"/>
              <a:t> 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2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Utilizzo</a:t>
            </a:r>
            <a:r>
              <a:rPr lang="en-US" dirty="0"/>
              <a:t> di </a:t>
            </a:r>
            <a:r>
              <a:rPr lang="en-US" dirty="0" err="1"/>
              <a:t>Github</a:t>
            </a:r>
            <a:r>
              <a:rPr lang="en-US" dirty="0"/>
              <a:t>(</a:t>
            </a:r>
            <a:r>
              <a:rPr lang="en-US" dirty="0" err="1"/>
              <a:t>inizialmente</a:t>
            </a:r>
            <a:r>
              <a:rPr lang="en-US" dirty="0"/>
              <a:t>)</a:t>
            </a:r>
          </a:p>
          <a:p>
            <a:r>
              <a:rPr lang="en-US" dirty="0" err="1"/>
              <a:t>Realizzazione</a:t>
            </a:r>
            <a:r>
              <a:rPr lang="en-US" dirty="0"/>
              <a:t> del </a:t>
            </a:r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classi</a:t>
            </a:r>
            <a:endParaRPr lang="en-US" dirty="0"/>
          </a:p>
          <a:p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Programmazione: Programmazione ad oggetti</a:t>
            </a:r>
          </a:p>
          <a:p>
            <a:r>
              <a:rPr lang="it-IT" dirty="0"/>
              <a:t>Modellazione: Diagrammi UML</a:t>
            </a:r>
          </a:p>
          <a:p>
            <a:r>
              <a:rPr lang="it-IT" dirty="0"/>
              <a:t>Linguaggi di programmazione : </a:t>
            </a:r>
            <a:r>
              <a:rPr lang="it-IT" dirty="0" err="1"/>
              <a:t>java,markdown,SQL</a:t>
            </a:r>
            <a:endParaRPr lang="it-IT" dirty="0"/>
          </a:p>
          <a:p>
            <a:r>
              <a:rPr lang="it-IT" dirty="0"/>
              <a:t>Elencare i tool utilizzati durante il progetto:</a:t>
            </a:r>
          </a:p>
          <a:p>
            <a:r>
              <a:rPr lang="it-IT" dirty="0"/>
              <a:t>Eclipse IDE ,</a:t>
            </a:r>
            <a:r>
              <a:rPr lang="it-IT" dirty="0" err="1"/>
              <a:t>StarUML,Github</a:t>
            </a:r>
            <a:r>
              <a:rPr lang="it-IT" dirty="0"/>
              <a:t>/</a:t>
            </a:r>
            <a:r>
              <a:rPr lang="it-IT" dirty="0" err="1"/>
              <a:t>Github</a:t>
            </a:r>
            <a:r>
              <a:rPr lang="it-IT" dirty="0"/>
              <a:t> </a:t>
            </a:r>
            <a:r>
              <a:rPr lang="it-IT" dirty="0" err="1"/>
              <a:t>Desktop,draw.io,tool</a:t>
            </a:r>
            <a:r>
              <a:rPr lang="it-IT" dirty="0"/>
              <a:t> di </a:t>
            </a:r>
            <a:r>
              <a:rPr lang="it-IT" dirty="0" err="1"/>
              <a:t>eclipse:Window</a:t>
            </a:r>
            <a:r>
              <a:rPr lang="it-IT"/>
              <a:t> Builder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4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GitHub</a:t>
            </a:r>
          </a:p>
          <a:p>
            <a:r>
              <a:rPr lang="it-IT" dirty="0"/>
              <a:t>Tramite l’utilizzo di </a:t>
            </a:r>
            <a:r>
              <a:rPr lang="it-IT" dirty="0" err="1"/>
              <a:t>Issues,branches,pull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, </a:t>
            </a:r>
          </a:p>
          <a:p>
            <a:r>
              <a:rPr lang="it-IT" dirty="0"/>
              <a:t>Come lo avete usato?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716768"/>
            <a:ext cx="10515600" cy="4351338"/>
          </a:xfrm>
        </p:spPr>
        <p:txBody>
          <a:bodyPr/>
          <a:lstStyle/>
          <a:p>
            <a:r>
              <a:rPr lang="it-IT" dirty="0"/>
              <a:t>METODO SCRUM</a:t>
            </a:r>
          </a:p>
          <a:p>
            <a:r>
              <a:rPr lang="it-IT" dirty="0"/>
              <a:t>Analisi requisiti: esigenze e specifiche software</a:t>
            </a:r>
          </a:p>
          <a:p>
            <a:r>
              <a:rPr lang="it-IT" dirty="0"/>
              <a:t>Progettazione: creazione di una soluzione per il soddisfacimento requisiti</a:t>
            </a:r>
          </a:p>
          <a:p>
            <a:r>
              <a:rPr lang="it-IT" dirty="0"/>
              <a:t>Sviluppo: implementazione e scrittura del codice</a:t>
            </a:r>
          </a:p>
          <a:p>
            <a:r>
              <a:rPr lang="it-IT" dirty="0"/>
              <a:t>Testing: test delle parti principali del codice</a:t>
            </a:r>
          </a:p>
          <a:p>
            <a:endParaRPr lang="it-IT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6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I requisiti sono stati specificati nel file ‘’Documentazione del progetto.pdf’’.</a:t>
            </a:r>
          </a:p>
          <a:p>
            <a:pPr marL="457200" algn="just">
              <a:lnSpc>
                <a:spcPct val="115000"/>
              </a:lnSpc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requisiti sono stati elicitati tramite intervista diretta con un possibile cliente, un operatore in campo ospedaliero, e attraverso l’analisi delle funzionalità del software ospedaliero attualmente utilizzato in alcune strutture del territorio.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7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Variante Stile MVC(Model-</a:t>
            </a:r>
            <a:r>
              <a:rPr lang="it-IT" dirty="0" err="1"/>
              <a:t>View</a:t>
            </a:r>
            <a:r>
              <a:rPr lang="it-IT" dirty="0"/>
              <a:t>-Controller)</a:t>
            </a:r>
          </a:p>
          <a:p>
            <a:pPr marL="457200" algn="just">
              <a:lnSpc>
                <a:spcPct val="115000"/>
              </a:lnSpc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prospettiva iniziale consisteva nello strutturare il progetto utilizzando un’architettura a tre livelli: database, logico, interfaccia; in seguito il team ha ritenuto più opportuno optare per un altro stile architettonico: una variante dello stile Model-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-Controller.</a:t>
            </a:r>
          </a:p>
          <a:p>
            <a:pPr marL="457200" algn="just">
              <a:lnSpc>
                <a:spcPct val="115000"/>
              </a:lnSpc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questa architettura il ruolo di Controller viene eseguito dal pacchetto “logico”, che si appoggia a dati e funzionalità offerti dal pacchetto di gestione del database.</a:t>
            </a:r>
          </a:p>
          <a:p>
            <a:pPr marL="457200" algn="just">
              <a:lnSpc>
                <a:spcPct val="115000"/>
              </a:lnSpc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controller accetta le chiamate implicite provenienti dal livello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identificato dal pacchetto “GUI”, e attua dunque le necessarie manipolazioni sui dati utilizzando metodi JOOQ e/o i metodi forniti dalle classi del gestore del database (inserimento, rimozione e modifica).</a:t>
            </a: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dati raccolti dal logico sono dunque caricati sul Model, rappresentato per l’appunto dal pacchetto “model”, che permette la loro corretta visualizzazione sull’interfaccia utente.</a:t>
            </a: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chiamata di aggiornamento della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i dati del Modello è eseguita dal Controller.</a:t>
            </a:r>
          </a:p>
          <a:p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8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dirty="0"/>
              <a:t>D</a:t>
            </a:r>
            <a:r>
              <a:rPr lang="it-IT" sz="4400" b="1" dirty="0"/>
              <a:t>esign </a:t>
            </a:r>
            <a:r>
              <a:rPr lang="it-IT" sz="4400" b="1" dirty="0" err="1"/>
              <a:t>pattern:SingleTon</a:t>
            </a:r>
            <a:endParaRPr lang="it-IT" sz="4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67056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 corso dell'implementazione del codice, si è scelto di applicare il pattern singleton per la creazione progetto database, assicurando che la classe possa avere una sola istanza al suo interno. Questo risultato è ottenuto mediante l'uso di un'unica istanza privata, un costruttore privato e, infine, un metodo pubblico che consente di richiamare l'istanza quando necessario.</a:t>
            </a:r>
          </a:p>
          <a:p>
            <a:pPr marL="67056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da definire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9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5413B0FD509468AE9D9ED9823AC84" ma:contentTypeVersion="7" ma:contentTypeDescription="Create a new document." ma:contentTypeScope="" ma:versionID="9701220011fd7990fc10cbce56856021">
  <xsd:schema xmlns:xsd="http://www.w3.org/2001/XMLSchema" xmlns:xs="http://www.w3.org/2001/XMLSchema" xmlns:p="http://schemas.microsoft.com/office/2006/metadata/properties" xmlns:ns2="7b568a1d-cbd4-4b29-accd-dd2e5eba356f" targetNamespace="http://schemas.microsoft.com/office/2006/metadata/properties" ma:root="true" ma:fieldsID="a69b60987e51488c2da8121c7d762c26" ns2:_="">
    <xsd:import namespace="7b568a1d-cbd4-4b29-accd-dd2e5eba35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568a1d-cbd4-4b29-accd-dd2e5eba35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0E88DB-38F6-495A-B0F0-484DD6B42D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568a1d-cbd4-4b29-accd-dd2e5eba35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672</Words>
  <Application>Microsoft Office PowerPoint</Application>
  <PresentationFormat>Widescreen</PresentationFormat>
  <Paragraphs>87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 Theme</vt:lpstr>
      <vt:lpstr>Progetto ingegneria del software M.E.D(Medical Environment Database)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pattern:SingleTon</vt:lpstr>
      <vt:lpstr>Implementazione</vt:lpstr>
      <vt:lpstr>DEMO</vt:lpstr>
      <vt:lpstr>Modellazione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GABRIELE MASINARI</cp:lastModifiedBy>
  <cp:revision>24</cp:revision>
  <dcterms:created xsi:type="dcterms:W3CDTF">2022-02-12T14:59:00Z</dcterms:created>
  <dcterms:modified xsi:type="dcterms:W3CDTF">2024-01-17T17:10:55Z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0x0101001635413B0FD509468AE9D9ED9823AC84</vt:lpwstr>
  </property>
</Properties>
</file>