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ordogna-Barcella-Cassina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1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TOP-TED è una mobile app che mira ad una maggiore interazione tra utenti e relatori di </a:t>
            </a:r>
            <a:r>
              <a:rPr lang="it-IT" sz="2000" dirty="0" err="1"/>
              <a:t>TEDx</a:t>
            </a:r>
            <a:r>
              <a:rPr lang="it-IT" sz="2000" dirty="0"/>
              <a:t> </a:t>
            </a:r>
          </a:p>
          <a:p>
            <a:r>
              <a:rPr lang="it-IT" sz="2000" dirty="0"/>
              <a:t>Mette a disposizione un ambiente in cui commentare e valutare i talks</a:t>
            </a:r>
          </a:p>
          <a:p>
            <a:r>
              <a:rPr lang="it-IT" sz="2000" dirty="0"/>
              <a:t>Fornisce un sistema di ricerca avanzato di talk </a:t>
            </a:r>
          </a:p>
          <a:p>
            <a:r>
              <a:rPr lang="it-IT" sz="2000" dirty="0"/>
              <a:t>Fornisce liste di talks riguardanti gli argomenti di tendenza </a:t>
            </a:r>
          </a:p>
          <a:p>
            <a:r>
              <a:rPr lang="it-IT" sz="2000" dirty="0"/>
              <a:t>Permette di ascoltare il talk nella propria lingua preferita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 chi È rivolto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A tutti gli utenti di </a:t>
            </a:r>
            <a:r>
              <a:rPr lang="it-IT" sz="2000" dirty="0" err="1"/>
              <a:t>TEDx</a:t>
            </a:r>
            <a:r>
              <a:rPr lang="it-IT" sz="2000" dirty="0"/>
              <a:t> che sentono la necessità di una maggiore interazione sulla piattaforma</a:t>
            </a:r>
          </a:p>
          <a:p>
            <a:r>
              <a:rPr lang="it-IT" sz="2000" dirty="0"/>
              <a:t>Agli utenti che desiderano seguire </a:t>
            </a:r>
            <a:r>
              <a:rPr lang="it-IT" sz="2000" dirty="0" err="1"/>
              <a:t>TEDx</a:t>
            </a:r>
            <a:r>
              <a:rPr lang="it-IT" sz="2000" dirty="0"/>
              <a:t> sul proprio smartphone</a:t>
            </a:r>
          </a:p>
          <a:p>
            <a:r>
              <a:rPr lang="it-IT" sz="2000" dirty="0"/>
              <a:t>Agli utenti che vogliono rimanere aggiornati su temi di attualità</a:t>
            </a:r>
          </a:p>
          <a:p>
            <a:r>
              <a:rPr lang="it-IT" sz="2000" dirty="0"/>
              <a:t>Agli utenti che desiderano ascoltare i talks nella loro lingua madre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architettura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766A0E-3EAF-4CB3-B4EF-22D1A0D97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05" y="1779262"/>
            <a:ext cx="7898735" cy="4662618"/>
          </a:xfr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C2267A87-F7DA-4A8D-A0E3-196E590420CD}"/>
              </a:ext>
            </a:extLst>
          </p:cNvPr>
          <p:cNvSpPr/>
          <p:nvPr/>
        </p:nvSpPr>
        <p:spPr>
          <a:xfrm>
            <a:off x="3254928" y="5050172"/>
            <a:ext cx="1669410" cy="8389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Sviluppare il progetto richiede una grande quantità di tempo</a:t>
            </a:r>
          </a:p>
          <a:p>
            <a:pPr>
              <a:buClr>
                <a:srgbClr val="FF0000"/>
              </a:buClr>
            </a:pPr>
            <a:r>
              <a:rPr lang="it-IT" sz="2000" dirty="0"/>
              <a:t>Dipendenza dalle API offerte da </a:t>
            </a:r>
            <a:r>
              <a:rPr lang="it-IT" sz="2000" dirty="0" err="1"/>
              <a:t>TEDx</a:t>
            </a:r>
            <a:r>
              <a:rPr lang="it-IT" sz="2000" dirty="0"/>
              <a:t> oppure dalla possibilità di effettuare uno </a:t>
            </a:r>
            <a:r>
              <a:rPr lang="it-IT" sz="2000" dirty="0" err="1"/>
              <a:t>scraping</a:t>
            </a:r>
            <a:endParaRPr lang="it-IT" sz="2000" dirty="0"/>
          </a:p>
          <a:p>
            <a:pPr>
              <a:buClr>
                <a:srgbClr val="FF0000"/>
              </a:buClr>
            </a:pPr>
            <a:r>
              <a:rPr lang="it-IT" sz="2000" dirty="0"/>
              <a:t>Il doppiaggio può risultare impreciso o fuori tempo essendo riprodotto in automatico da un sintetizzatore vocale</a:t>
            </a:r>
          </a:p>
          <a:p>
            <a:pPr>
              <a:buClr>
                <a:srgbClr val="00B050"/>
              </a:buClr>
            </a:pPr>
            <a:r>
              <a:rPr lang="it-IT" sz="2000" dirty="0"/>
              <a:t>In futuro potrebbe essere utile rilevare la difficoltà degli argomenti trattati in un talk per permettere all’utente una piena comprensione del discorso ed una crescita graduale</a:t>
            </a:r>
          </a:p>
          <a:p>
            <a:pPr>
              <a:buClr>
                <a:srgbClr val="00B050"/>
              </a:buClr>
            </a:pPr>
            <a:r>
              <a:rPr lang="it-IT" sz="2000" dirty="0"/>
              <a:t>Seguire altri utenti e i relatori</a:t>
            </a:r>
          </a:p>
        </p:txBody>
      </p:sp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>
                <a:hlinkClick r:id="rId2"/>
              </a:rPr>
              <a:t>Trello</a:t>
            </a:r>
            <a:endParaRPr lang="it-IT" sz="2000" dirty="0"/>
          </a:p>
          <a:p>
            <a:r>
              <a:rPr lang="it-IT" sz="2000" dirty="0">
                <a:hlinkClick r:id="rId3"/>
              </a:rPr>
              <a:t>GitHub</a:t>
            </a:r>
            <a:endParaRPr lang="it-IT" sz="20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1371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TOP-TED Compito 1</vt:lpstr>
      <vt:lpstr>descrizione</vt:lpstr>
      <vt:lpstr>A chi È rivolto</vt:lpstr>
      <vt:lpstr>architettura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Andrea Cassina</cp:lastModifiedBy>
  <cp:revision>12</cp:revision>
  <dcterms:created xsi:type="dcterms:W3CDTF">2021-05-10T13:03:29Z</dcterms:created>
  <dcterms:modified xsi:type="dcterms:W3CDTF">2021-05-29T15:58:13Z</dcterms:modified>
</cp:coreProperties>
</file>