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ordogna-Barcella-Cassina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Job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Abbiamo realizzato un job </a:t>
            </a:r>
            <a:r>
              <a:rPr lang="it-IT" dirty="0" err="1"/>
              <a:t>pyspark</a:t>
            </a:r>
            <a:r>
              <a:rPr lang="it-IT" dirty="0"/>
              <a:t> che permette di aggregare i dati contenuti in 3 file </a:t>
            </a:r>
            <a:r>
              <a:rPr lang="it-IT" dirty="0" err="1"/>
              <a:t>csv</a:t>
            </a:r>
            <a:r>
              <a:rPr lang="it-IT" dirty="0"/>
              <a:t> distinti per poi caricarli su un database che ci permetta tramite query di:</a:t>
            </a:r>
          </a:p>
          <a:p>
            <a:pPr lvl="1"/>
            <a:r>
              <a:rPr lang="it-IT" dirty="0"/>
              <a:t>Ricavare i video correlati a quello appena visto </a:t>
            </a:r>
          </a:p>
          <a:p>
            <a:pPr lvl="1"/>
            <a:r>
              <a:rPr lang="it-IT" dirty="0"/>
              <a:t>Mostrare i video di tendenza</a:t>
            </a:r>
          </a:p>
          <a:p>
            <a:pPr lvl="1"/>
            <a:r>
              <a:rPr lang="it-IT" dirty="0"/>
              <a:t>Filtrare sui vari campi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Siamo partiti dal dataset che ci è stato fornito contenente:</a:t>
            </a:r>
          </a:p>
          <a:p>
            <a:pPr lvl="1"/>
            <a:r>
              <a:rPr lang="it-IT" sz="1700" dirty="0"/>
              <a:t>ID</a:t>
            </a:r>
          </a:p>
          <a:p>
            <a:pPr lvl="1"/>
            <a:r>
              <a:rPr lang="it-IT" sz="1700" dirty="0"/>
              <a:t>Nome dello speaker</a:t>
            </a:r>
          </a:p>
          <a:p>
            <a:pPr lvl="1"/>
            <a:r>
              <a:rPr lang="it-IT" sz="1700" dirty="0"/>
              <a:t>Titolo del talk</a:t>
            </a:r>
          </a:p>
          <a:p>
            <a:pPr lvl="1"/>
            <a:r>
              <a:rPr lang="it-IT" sz="1700" dirty="0"/>
              <a:t>Dettagli del talk</a:t>
            </a:r>
          </a:p>
          <a:p>
            <a:pPr lvl="1"/>
            <a:r>
              <a:rPr lang="it-IT" sz="1700" dirty="0"/>
              <a:t>Data di caricamento (mese e anno)</a:t>
            </a:r>
          </a:p>
          <a:p>
            <a:pPr lvl="1"/>
            <a:r>
              <a:rPr lang="it-IT" sz="1700" dirty="0"/>
              <a:t>Url</a:t>
            </a:r>
          </a:p>
          <a:p>
            <a:pPr marL="324000" lvl="1" indent="0">
              <a:buNone/>
            </a:pPr>
            <a:endParaRPr lang="it-IT" sz="17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Siccome il campo visualizzazione non conteneva dati significativi (0 o </a:t>
            </a:r>
            <a:r>
              <a:rPr lang="it-IT" dirty="0" err="1"/>
              <a:t>null</a:t>
            </a:r>
            <a:r>
              <a:rPr lang="it-IT" dirty="0"/>
              <a:t>) lo abbiamo popolato</a:t>
            </a:r>
          </a:p>
          <a:p>
            <a:r>
              <a:rPr lang="it-IT" dirty="0"/>
              <a:t>Inoltre abbiamo convertito il formato della data da (mmm-</a:t>
            </a:r>
            <a:r>
              <a:rPr lang="it-IT" dirty="0" err="1"/>
              <a:t>aaaa</a:t>
            </a:r>
            <a:r>
              <a:rPr lang="it-IT" dirty="0"/>
              <a:t>) a (</a:t>
            </a:r>
            <a:r>
              <a:rPr lang="it-IT" dirty="0" err="1"/>
              <a:t>aaaa</a:t>
            </a:r>
            <a:r>
              <a:rPr lang="it-IT" dirty="0"/>
              <a:t>-mm) in modo da facilitare l’ordinamento</a:t>
            </a:r>
          </a:p>
          <a:p>
            <a:r>
              <a:rPr lang="it-IT" dirty="0"/>
              <a:t>Abbiamo inoltre aggiunto la durata dei talk</a:t>
            </a:r>
          </a:p>
          <a:p>
            <a:r>
              <a:rPr lang="it-IT" dirty="0"/>
              <a:t>Abbiamo creato un altro dataset contenente le trascrizioni presenti per ogni talk</a:t>
            </a:r>
          </a:p>
          <a:p>
            <a:r>
              <a:rPr lang="it-IT" dirty="0"/>
              <a:t>Viste le difficoltà nel reperire dati direttamente da </a:t>
            </a:r>
            <a:r>
              <a:rPr lang="it-IT" dirty="0" err="1"/>
              <a:t>TEDx</a:t>
            </a:r>
            <a:r>
              <a:rPr lang="it-IT" dirty="0"/>
              <a:t> abbiamo deciso in questa prima fase di utilizzare dati verosimili ma non reali</a:t>
            </a:r>
          </a:p>
          <a:p>
            <a:r>
              <a:rPr lang="it-IT" dirty="0"/>
              <a:t>Laddove necessario (numero di visualizzazioni e durata) abbiamo usato un 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SCHEMA FINALE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0208"/>
            <a:ext cx="4796151" cy="4706223"/>
          </a:xfrm>
        </p:spPr>
        <p:txBody>
          <a:bodyPr>
            <a:normAutofit/>
          </a:bodyPr>
          <a:lstStyle/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n_views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double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durate_sec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double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_id: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main_speaker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title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details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posted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url: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  <a:p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tags: array (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nullable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b="0" i="0" dirty="0">
                <a:solidFill>
                  <a:schemeClr val="tx1"/>
                </a:solidFill>
                <a:effectLst/>
                <a:latin typeface="Franklin Gothic Book (Corpo)"/>
              </a:rPr>
              <a:t>)</a:t>
            </a:r>
          </a:p>
          <a:p>
            <a:pPr lvl="1"/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element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: </a:t>
            </a:r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string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 (</a:t>
            </a:r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containsNull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 = </a:t>
            </a:r>
            <a:r>
              <a:rPr lang="it-IT" sz="1700" b="0" i="0" dirty="0" err="1">
                <a:solidFill>
                  <a:schemeClr val="tx1"/>
                </a:solidFill>
                <a:effectLst/>
                <a:latin typeface="Franklin Gothic Book (Corpo)"/>
              </a:rPr>
              <a:t>true</a:t>
            </a:r>
            <a:r>
              <a:rPr lang="it-IT" sz="1700" b="0" i="0" dirty="0">
                <a:solidFill>
                  <a:schemeClr val="tx1"/>
                </a:solidFill>
                <a:effectLst/>
                <a:latin typeface="Franklin Gothic Book (Corpo)"/>
              </a:rPr>
              <a:t>)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D4B04B-EF53-4791-926A-A65F9BF38788}"/>
              </a:ext>
            </a:extLst>
          </p:cNvPr>
          <p:cNvSpPr txBox="1"/>
          <p:nvPr/>
        </p:nvSpPr>
        <p:spPr>
          <a:xfrm>
            <a:off x="5847127" y="2088858"/>
            <a:ext cx="566256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watch_next</a:t>
            </a:r>
            <a:r>
              <a:rPr lang="it-IT" sz="1700" b="0" i="0" dirty="0">
                <a:effectLst/>
              </a:rPr>
              <a:t>: array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element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struct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containsNull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>
                <a:effectLst/>
              </a:rPr>
              <a:t>url: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it-IT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700" b="0" i="0" dirty="0" err="1">
                <a:effectLst/>
              </a:rPr>
              <a:t>watch_next_idx</a:t>
            </a:r>
            <a:r>
              <a:rPr lang="en-US" sz="1700" b="0" i="0" dirty="0">
                <a:effectLst/>
              </a:rPr>
              <a:t>: string (nullable = true)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700" b="0" i="0" dirty="0" err="1">
                <a:effectLst/>
              </a:rPr>
              <a:t>main_speaker</a:t>
            </a:r>
            <a:r>
              <a:rPr lang="en-US" sz="1700" b="0" i="0" dirty="0">
                <a:effectLst/>
              </a:rPr>
              <a:t>: string (nullable = true)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title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details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posted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n_views</a:t>
            </a:r>
            <a:r>
              <a:rPr lang="it-IT" sz="1700" b="0" i="0" dirty="0">
                <a:effectLst/>
              </a:rPr>
              <a:t>: double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1700" b="0" i="0" dirty="0" err="1">
                <a:effectLst/>
              </a:rPr>
              <a:t>durate_sec</a:t>
            </a:r>
            <a:r>
              <a:rPr lang="fr-FR" sz="1700" b="0" i="0" dirty="0">
                <a:effectLst/>
              </a:rPr>
              <a:t>: double (</a:t>
            </a:r>
            <a:r>
              <a:rPr lang="fr-FR" sz="1700" b="0" i="0" dirty="0" err="1">
                <a:effectLst/>
              </a:rPr>
              <a:t>nullable</a:t>
            </a:r>
            <a:r>
              <a:rPr lang="fr-FR" sz="1700" b="0" i="0" dirty="0">
                <a:effectLst/>
              </a:rPr>
              <a:t> = </a:t>
            </a:r>
            <a:r>
              <a:rPr lang="fr-FR" sz="1700" b="0" i="0" dirty="0" err="1">
                <a:effectLst/>
              </a:rPr>
              <a:t>true</a:t>
            </a:r>
            <a:r>
              <a:rPr lang="fr-FR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>
                <a:effectLst/>
              </a:rPr>
              <a:t>tags: array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element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containsNull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transcriptions</a:t>
            </a:r>
            <a:r>
              <a:rPr lang="it-IT" sz="1700" b="0" i="0" dirty="0">
                <a:effectLst/>
              </a:rPr>
              <a:t>: array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element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struct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containsNull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b="0" i="0" dirty="0">
              <a:effectLst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language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en-US" sz="17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abbreviation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b="0" i="0" dirty="0" err="1">
                <a:effectLst/>
              </a:rPr>
              <a:t>phrase</a:t>
            </a:r>
            <a:r>
              <a:rPr lang="it-IT" sz="1700" b="0" i="0" dirty="0">
                <a:effectLst/>
              </a:rPr>
              <a:t>: </a:t>
            </a:r>
            <a:r>
              <a:rPr lang="it-IT" sz="1700" b="0" i="0" dirty="0" err="1">
                <a:effectLst/>
              </a:rPr>
              <a:t>string</a:t>
            </a:r>
            <a:r>
              <a:rPr lang="it-IT" sz="1700" b="0" i="0" dirty="0">
                <a:effectLst/>
              </a:rPr>
              <a:t> (</a:t>
            </a:r>
            <a:r>
              <a:rPr lang="it-IT" sz="1700" b="0" i="0" dirty="0" err="1">
                <a:effectLst/>
              </a:rPr>
              <a:t>nullable</a:t>
            </a:r>
            <a:r>
              <a:rPr lang="it-IT" sz="1700" b="0" i="0" dirty="0">
                <a:effectLst/>
              </a:rPr>
              <a:t> = </a:t>
            </a:r>
            <a:r>
              <a:rPr lang="it-IT" sz="1700" b="0" i="0" dirty="0" err="1">
                <a:effectLst/>
              </a:rPr>
              <a:t>true</a:t>
            </a:r>
            <a:r>
              <a:rPr lang="it-IT" sz="1700" b="0" i="0" dirty="0">
                <a:effectLst/>
              </a:rPr>
              <a:t>)</a:t>
            </a:r>
            <a:endParaRPr lang="it-IT" sz="1700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22EC7B8E-73A8-42CC-B3C5-AA18F1986BA3}"/>
              </a:ext>
            </a:extLst>
          </p:cNvPr>
          <p:cNvSpPr txBox="1">
            <a:spLocks/>
          </p:cNvSpPr>
          <p:nvPr/>
        </p:nvSpPr>
        <p:spPr>
          <a:xfrm>
            <a:off x="5728283" y="2151777"/>
            <a:ext cx="4796151" cy="4706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/>
              </a:solidFill>
              <a:latin typeface="Franklin Gothic Book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3153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Difficoltà nel reperire le informazioni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Manipolazione di file CSV</a:t>
            </a:r>
          </a:p>
          <a:p>
            <a:pPr>
              <a:buClr>
                <a:srgbClr val="FF0000"/>
              </a:buClr>
            </a:pP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Possibilità di interazione con le API di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Aggiunta di nuovi campi per funzionalità ancora non implementate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Trasformare i dataset da CSV a JSON (in modo da mantenere le strutture gerarchiche)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9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489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Franklin Gothic Book</vt:lpstr>
      <vt:lpstr>Franklin Gothic Book (Corpo)</vt:lpstr>
      <vt:lpstr>Franklin Gothic Demi</vt:lpstr>
      <vt:lpstr>Wingdings</vt:lpstr>
      <vt:lpstr>Wingdings 2</vt:lpstr>
      <vt:lpstr>DividendVTI</vt:lpstr>
      <vt:lpstr>TOP-TED Compito 2</vt:lpstr>
      <vt:lpstr>Job</vt:lpstr>
      <vt:lpstr>DATI</vt:lpstr>
      <vt:lpstr>DATI(2)</vt:lpstr>
      <vt:lpstr>SCHEMA FINALE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21</cp:revision>
  <dcterms:created xsi:type="dcterms:W3CDTF">2021-05-10T13:03:29Z</dcterms:created>
  <dcterms:modified xsi:type="dcterms:W3CDTF">2021-05-29T16:15:02Z</dcterms:modified>
</cp:coreProperties>
</file>