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62" r:id="rId3"/>
    <p:sldId id="259" r:id="rId4"/>
    <p:sldId id="260" r:id="rId5"/>
    <p:sldId id="267" r:id="rId6"/>
    <p:sldId id="265" r:id="rId7"/>
    <p:sldId id="263" r:id="rId8"/>
    <p:sldId id="266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4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7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4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9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6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5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7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1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3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6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lippoBordogna/TCM-Barcella-Bordogna-Cassina-More" TargetMode="External"/><Relationship Id="rId2" Type="http://schemas.openxmlformats.org/officeDocument/2006/relationships/hyperlink" Target="https://trello.com/invite/b/k2docjn1/27eb6813b3a6333b753991ee0f56c9b7/myted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otivo a puntini rossi, grigi e bianchi su sfondo bianco">
            <a:extLst>
              <a:ext uri="{FF2B5EF4-FFF2-40B4-BE49-F238E27FC236}">
                <a16:creationId xmlns:a16="http://schemas.microsoft.com/office/drawing/2014/main" id="{66C04AD6-7090-4193-B6DB-C74D8F9E00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30" b="131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6C4127-77CA-44AB-8BDA-4833D7CA4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8345" y="1524001"/>
            <a:ext cx="3208866" cy="347838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TOP-</a:t>
            </a:r>
            <a:r>
              <a:rPr lang="it-IT" dirty="0">
                <a:solidFill>
                  <a:srgbClr val="FF0000"/>
                </a:solidFill>
              </a:rPr>
              <a:t>TED</a:t>
            </a:r>
            <a:br>
              <a:rPr lang="it-IT" dirty="0">
                <a:solidFill>
                  <a:srgbClr val="FF0000"/>
                </a:solidFill>
              </a:rPr>
            </a:br>
            <a:r>
              <a:rPr lang="it-IT" sz="2000" dirty="0">
                <a:solidFill>
                  <a:srgbClr val="FF0000"/>
                </a:solidFill>
              </a:rPr>
              <a:t>Compito 1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2CF2BB7-005B-45FA-A9C9-83FCB3CAB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345" y="5145513"/>
            <a:ext cx="3208866" cy="738820"/>
          </a:xfrm>
        </p:spPr>
        <p:txBody>
          <a:bodyPr>
            <a:normAutofit fontScale="40000" lnSpcReduction="20000"/>
          </a:bodyPr>
          <a:lstStyle/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Barcella Gabriele (1058426)</a:t>
            </a:r>
          </a:p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Bordogna filippo (1058427)</a:t>
            </a:r>
          </a:p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Cassina andrea (1057831)</a:t>
            </a:r>
          </a:p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MORÉ Gabriele </a:t>
            </a:r>
            <a:r>
              <a:rPr lang="it-IT">
                <a:solidFill>
                  <a:srgbClr val="FFFFFF">
                    <a:alpha val="75000"/>
                  </a:srgbClr>
                </a:solidFill>
              </a:rPr>
              <a:t>(1058401)</a:t>
            </a:r>
            <a:endParaRPr lang="it-IT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24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CC0985-15CD-464E-BEE6-ABC0F8D0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descrizione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DD7ADD-6BAB-4436-95FE-9AC3B4D5C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TOP-TED è una mobile app che mira ad una maggiore interazione tra utenti e relatori di </a:t>
            </a:r>
            <a:r>
              <a:rPr lang="it-IT" sz="2000" dirty="0" err="1"/>
              <a:t>TEDx</a:t>
            </a:r>
            <a:r>
              <a:rPr lang="it-IT" sz="2000" dirty="0"/>
              <a:t> </a:t>
            </a:r>
          </a:p>
          <a:p>
            <a:r>
              <a:rPr lang="it-IT" sz="2000" dirty="0"/>
              <a:t>Mette a disposizione un ambiente in cui commentare e valutare i talks</a:t>
            </a:r>
          </a:p>
          <a:p>
            <a:r>
              <a:rPr lang="it-IT" sz="2000" dirty="0"/>
              <a:t>Fornisce un sistema di ricerca avanzato di talk </a:t>
            </a:r>
          </a:p>
          <a:p>
            <a:r>
              <a:rPr lang="it-IT" sz="2000" dirty="0"/>
              <a:t>Fornisce liste di talks riguardanti gli argomenti di tendenza </a:t>
            </a:r>
          </a:p>
          <a:p>
            <a:r>
              <a:rPr lang="it-IT" sz="2000" dirty="0"/>
              <a:t>Permette di ascoltare il talk nella propria lingua preferita</a:t>
            </a:r>
          </a:p>
          <a:p>
            <a:r>
              <a:rPr lang="it-IT" sz="2000" dirty="0"/>
              <a:t>Permette di creare e condividere playlist 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125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9F8900-2F9A-4550-A4AB-6A345FD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A chi È rivolto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3908A9-BFF7-4D9A-A4B2-F568B91B4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2000" dirty="0"/>
              <a:t>A tutti gli utenti di </a:t>
            </a:r>
            <a:r>
              <a:rPr lang="it-IT" sz="2000" dirty="0" err="1"/>
              <a:t>TEDx</a:t>
            </a:r>
            <a:r>
              <a:rPr lang="it-IT" sz="2000" dirty="0"/>
              <a:t> che sentono la necessità di una maggiore interazione sulla piattaforma</a:t>
            </a:r>
          </a:p>
          <a:p>
            <a:r>
              <a:rPr lang="it-IT" sz="2000" dirty="0"/>
              <a:t>Agli utenti che desiderano seguire </a:t>
            </a:r>
            <a:r>
              <a:rPr lang="it-IT" sz="2000" dirty="0" err="1"/>
              <a:t>TEDx</a:t>
            </a:r>
            <a:r>
              <a:rPr lang="it-IT" sz="2000" dirty="0"/>
              <a:t> sul proprio smartphone</a:t>
            </a:r>
          </a:p>
          <a:p>
            <a:r>
              <a:rPr lang="it-IT" sz="2000" dirty="0"/>
              <a:t>Agli utenti che vogliono rimanere aggiornati su temi di attualità</a:t>
            </a:r>
          </a:p>
          <a:p>
            <a:r>
              <a:rPr lang="it-IT" sz="2000" dirty="0"/>
              <a:t>Agli utenti che desiderano ascoltare i talks nella loro lingua madre</a:t>
            </a:r>
          </a:p>
          <a:p>
            <a:r>
              <a:rPr lang="it-IT" sz="2000" dirty="0"/>
              <a:t>Agli utenti che vogliono condividere con amici e colleghi le proprie playlist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42988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27A6B9-5BF7-40DE-8630-0AC31A33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Architettura di base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8766A0E-3EAF-4CB3-B4EF-22D1A0D97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705" y="1779262"/>
            <a:ext cx="7898735" cy="4662618"/>
          </a:xfrm>
        </p:spPr>
      </p:pic>
      <p:sp>
        <p:nvSpPr>
          <p:cNvPr id="3" name="Ovale 2">
            <a:extLst>
              <a:ext uri="{FF2B5EF4-FFF2-40B4-BE49-F238E27FC236}">
                <a16:creationId xmlns:a16="http://schemas.microsoft.com/office/drawing/2014/main" id="{C2267A87-F7DA-4A8D-A0E3-196E590420CD}"/>
              </a:ext>
            </a:extLst>
          </p:cNvPr>
          <p:cNvSpPr/>
          <p:nvPr/>
        </p:nvSpPr>
        <p:spPr>
          <a:xfrm>
            <a:off x="3254928" y="5050172"/>
            <a:ext cx="1669410" cy="8389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076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9F8900-2F9A-4550-A4AB-6A345FD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Servizi utili AGGIUNTIVI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3908A9-BFF7-4D9A-A4B2-F568B91B4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2000" dirty="0"/>
              <a:t>Servizi di AWS che possono tornare utili per l’implementazione sono:</a:t>
            </a:r>
          </a:p>
          <a:p>
            <a:pPr lvl="1"/>
            <a:r>
              <a:rPr lang="it-IT" sz="1700" b="1" dirty="0"/>
              <a:t>Amazon </a:t>
            </a:r>
            <a:r>
              <a:rPr lang="it-IT" sz="1700" b="1" dirty="0" err="1"/>
              <a:t>Personalize</a:t>
            </a:r>
            <a:r>
              <a:rPr lang="it-IT" sz="1700" dirty="0"/>
              <a:t>: Servizio che permette di utilizzare il machine learning per dare consigli su misura all’utente, nel nostro caso viene usato per consigliare i talk</a:t>
            </a:r>
          </a:p>
          <a:p>
            <a:pPr lvl="1"/>
            <a:r>
              <a:rPr lang="it-IT" sz="1700" b="1" dirty="0"/>
              <a:t>Amazon Polly</a:t>
            </a:r>
            <a:r>
              <a:rPr lang="it-IT" sz="1700" dirty="0"/>
              <a:t>:  Servizio che trasforma il testo, nel nostro caso le trascrizioni, in una file audio in alternativa all’utilizzo di una libreria </a:t>
            </a:r>
            <a:r>
              <a:rPr lang="it-IT" sz="1700" dirty="0" err="1"/>
              <a:t>python</a:t>
            </a:r>
            <a:r>
              <a:rPr lang="it-IT" sz="1700" dirty="0"/>
              <a:t> </a:t>
            </a:r>
            <a:r>
              <a:rPr lang="it-IT" sz="1700" dirty="0" err="1"/>
              <a:t>gTTS</a:t>
            </a:r>
            <a:endParaRPr lang="it-IT" sz="1700" dirty="0"/>
          </a:p>
        </p:txBody>
      </p:sp>
    </p:spTree>
    <p:extLst>
      <p:ext uri="{BB962C8B-B14F-4D97-AF65-F5344CB8AC3E}">
        <p14:creationId xmlns:p14="http://schemas.microsoft.com/office/powerpoint/2010/main" val="419991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27A6B9-5BF7-40DE-8630-0AC31A33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Diagramma ER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C2267A87-F7DA-4A8D-A0E3-196E590420CD}"/>
              </a:ext>
            </a:extLst>
          </p:cNvPr>
          <p:cNvSpPr/>
          <p:nvPr/>
        </p:nvSpPr>
        <p:spPr>
          <a:xfrm>
            <a:off x="3254928" y="5050172"/>
            <a:ext cx="1669410" cy="8389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45E5C3-BB2A-4101-90A4-F7ED5634BA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604" y="2108640"/>
            <a:ext cx="8618792" cy="448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857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3CFA7B-45E3-4829-BF29-9D25D8A0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criticità e possibili evoluzioni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3337B1-A744-4B7D-8A95-059CBBC98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it-IT" sz="2000" dirty="0"/>
              <a:t>Sviluppare il progetto richiede una grande quantità di tempo</a:t>
            </a:r>
          </a:p>
          <a:p>
            <a:pPr>
              <a:buClr>
                <a:srgbClr val="FF0000"/>
              </a:buClr>
            </a:pPr>
            <a:r>
              <a:rPr lang="it-IT" sz="2000" dirty="0"/>
              <a:t>Dipendenza dalle API offerte da </a:t>
            </a:r>
            <a:r>
              <a:rPr lang="it-IT" sz="2000" dirty="0" err="1"/>
              <a:t>TEDx</a:t>
            </a:r>
            <a:r>
              <a:rPr lang="it-IT" sz="2000" dirty="0"/>
              <a:t> oppure dalla possibilità di effettuare uno </a:t>
            </a:r>
            <a:r>
              <a:rPr lang="it-IT" sz="2000" dirty="0" err="1"/>
              <a:t>scraping</a:t>
            </a:r>
            <a:endParaRPr lang="it-IT" sz="2000" dirty="0"/>
          </a:p>
          <a:p>
            <a:pPr>
              <a:buClr>
                <a:srgbClr val="FF0000"/>
              </a:buClr>
            </a:pPr>
            <a:r>
              <a:rPr lang="it-IT" sz="2000" dirty="0"/>
              <a:t>Il doppiaggio può risultare impreciso o fuori tempo essendo riprodotto in automatico da un sintetizzatore vocale</a:t>
            </a:r>
          </a:p>
          <a:p>
            <a:pPr>
              <a:buClr>
                <a:srgbClr val="00B050"/>
              </a:buClr>
            </a:pPr>
            <a:r>
              <a:rPr lang="it-IT" sz="2000" dirty="0"/>
              <a:t>In futuro potrebbe essere utile rilevare la difficoltà degli argomenti trattati in un talk per permettere all’utente una piena comprensione del discorso ed una crescita graduale</a:t>
            </a:r>
          </a:p>
          <a:p>
            <a:pPr>
              <a:buClr>
                <a:srgbClr val="00B050"/>
              </a:buClr>
            </a:pPr>
            <a:r>
              <a:rPr lang="it-IT" sz="2000" dirty="0"/>
              <a:t>Seguire altri utenti e i relatori</a:t>
            </a:r>
          </a:p>
        </p:txBody>
      </p:sp>
    </p:spTree>
    <p:extLst>
      <p:ext uri="{BB962C8B-B14F-4D97-AF65-F5344CB8AC3E}">
        <p14:creationId xmlns:p14="http://schemas.microsoft.com/office/powerpoint/2010/main" val="55261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3FA261-CF10-4CE2-8B95-D26F437B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 utili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8FB61A-6C94-45BD-8069-DFCE81C43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err="1">
                <a:hlinkClick r:id="rId2"/>
              </a:rPr>
              <a:t>Trello</a:t>
            </a:r>
            <a:endParaRPr lang="it-IT" sz="2000" dirty="0"/>
          </a:p>
          <a:p>
            <a:r>
              <a:rPr lang="it-IT" sz="2000" dirty="0">
                <a:hlinkClick r:id="rId3"/>
              </a:rPr>
              <a:t>GitHub</a:t>
            </a:r>
            <a:endParaRPr lang="it-IT" sz="2000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2054" name="Picture 6" descr="GitHub - Informatica e telecomunicazioni IISS Fermi Aragona">
            <a:extLst>
              <a:ext uri="{FF2B5EF4-FFF2-40B4-BE49-F238E27FC236}">
                <a16:creationId xmlns:a16="http://schemas.microsoft.com/office/drawing/2014/main" id="{81C16E0E-2757-4505-B1EA-9E6558525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194" y="5019289"/>
            <a:ext cx="2080806" cy="114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572718D-5044-4073-AA22-F1B90CA81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766" y="5357934"/>
            <a:ext cx="2295428" cy="47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9864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412427"/>
      </a:dk2>
      <a:lt2>
        <a:srgbClr val="E2E8E3"/>
      </a:lt2>
      <a:accent1>
        <a:srgbClr val="CC44C0"/>
      </a:accent1>
      <a:accent2>
        <a:srgbClr val="BA3276"/>
      </a:accent2>
      <a:accent3>
        <a:srgbClr val="CC444F"/>
      </a:accent3>
      <a:accent4>
        <a:srgbClr val="BA6032"/>
      </a:accent4>
      <a:accent5>
        <a:srgbClr val="C0A040"/>
      </a:accent5>
      <a:accent6>
        <a:srgbClr val="98AE2F"/>
      </a:accent6>
      <a:hlink>
        <a:srgbClr val="32963A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299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Franklin Gothic Book</vt:lpstr>
      <vt:lpstr>Franklin Gothic Demi</vt:lpstr>
      <vt:lpstr>Wingdings 2</vt:lpstr>
      <vt:lpstr>DividendVTI</vt:lpstr>
      <vt:lpstr>TOP-TED Compito 1</vt:lpstr>
      <vt:lpstr>descrizione</vt:lpstr>
      <vt:lpstr>A chi È rivolto</vt:lpstr>
      <vt:lpstr>Architettura di base</vt:lpstr>
      <vt:lpstr>Servizi utili AGGIUNTIVI</vt:lpstr>
      <vt:lpstr>Diagramma ER</vt:lpstr>
      <vt:lpstr>criticità e possibili evoluzioni</vt:lpstr>
      <vt:lpstr>Link utili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TED-CHARTS</dc:title>
  <dc:creator>Andrea Cassina</dc:creator>
  <cp:lastModifiedBy>Andrea Cassina</cp:lastModifiedBy>
  <cp:revision>20</cp:revision>
  <dcterms:created xsi:type="dcterms:W3CDTF">2021-05-10T13:03:29Z</dcterms:created>
  <dcterms:modified xsi:type="dcterms:W3CDTF">2021-06-05T15:09:01Z</dcterms:modified>
</cp:coreProperties>
</file>