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66" r:id="rId4"/>
    <p:sldId id="265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arcella-Bordogna-Cassina-More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Lambda FUNCTION – </a:t>
            </a:r>
            <a:r>
              <a:rPr lang="it-IT" sz="3200" dirty="0" err="1"/>
              <a:t>watch</a:t>
            </a:r>
            <a:r>
              <a:rPr lang="it-IT" sz="3200" dirty="0"/>
              <a:t> </a:t>
            </a:r>
            <a:r>
              <a:rPr lang="it-IT" sz="3200" dirty="0" err="1"/>
              <a:t>next</a:t>
            </a:r>
            <a:r>
              <a:rPr lang="it-IT" sz="3200" dirty="0"/>
              <a:t> by 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6471"/>
            <a:ext cx="11029615" cy="3634486"/>
          </a:xfrm>
        </p:spPr>
        <p:txBody>
          <a:bodyPr/>
          <a:lstStyle/>
          <a:p>
            <a:r>
              <a:rPr lang="it-IT" dirty="0"/>
              <a:t>Partendo dal codice visto durante la lezione abbiamo sostituito l’attributo tag con l’attributo id in modo da poter fare delle chiamate API puntando ad un preciso ID</a:t>
            </a:r>
          </a:p>
          <a:p>
            <a:r>
              <a:rPr lang="it-IT" dirty="0"/>
              <a:t>La risposta di questa chiamata è l’oggetto che contiene le informazioni di tutti i </a:t>
            </a:r>
            <a:r>
              <a:rPr lang="it-IT"/>
              <a:t>video correlati </a:t>
            </a:r>
            <a:r>
              <a:rPr lang="it-IT" dirty="0"/>
              <a:t>a quello dato come parametro</a:t>
            </a:r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C647D2-19B6-4DD9-902B-ECAA6F77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86" y="4076733"/>
            <a:ext cx="5530828" cy="23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Lambda FUNCTION – </a:t>
            </a:r>
            <a:r>
              <a:rPr lang="it-IT" sz="3200" dirty="0" err="1"/>
              <a:t>watch</a:t>
            </a:r>
            <a:r>
              <a:rPr lang="it-IT" sz="3200" dirty="0"/>
              <a:t> </a:t>
            </a:r>
            <a:r>
              <a:rPr lang="it-IT" sz="3200" dirty="0" err="1"/>
              <a:t>next</a:t>
            </a:r>
            <a:r>
              <a:rPr lang="it-IT" sz="3200" dirty="0"/>
              <a:t> by 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6471"/>
            <a:ext cx="11029615" cy="3634486"/>
          </a:xfrm>
        </p:spPr>
        <p:txBody>
          <a:bodyPr/>
          <a:lstStyle/>
          <a:p>
            <a:r>
              <a:rPr lang="it-IT" dirty="0"/>
              <a:t>Potremmo utilizzare questa API per:</a:t>
            </a:r>
          </a:p>
          <a:p>
            <a:pPr lvl="1"/>
            <a:r>
              <a:rPr lang="it-IT" dirty="0"/>
              <a:t>Ottenere i talk che trattano di un determinato argomento inerente al video appena visto</a:t>
            </a:r>
          </a:p>
          <a:p>
            <a:pPr lvl="1"/>
            <a:r>
              <a:rPr lang="it-IT" dirty="0"/>
              <a:t>Ottenere una classifica dei video con più </a:t>
            </a:r>
            <a:r>
              <a:rPr lang="it-IT" dirty="0" err="1"/>
              <a:t>views</a:t>
            </a:r>
            <a:r>
              <a:rPr lang="it-IT" dirty="0"/>
              <a:t> e correlati al video appena visto</a:t>
            </a:r>
          </a:p>
          <a:p>
            <a:pPr lvl="1"/>
            <a:r>
              <a:rPr lang="it-IT" dirty="0"/>
              <a:t>Mostrare altri talk dello stesso speaker</a:t>
            </a:r>
          </a:p>
          <a:p>
            <a:pPr lvl="1"/>
            <a:r>
              <a:rPr lang="it-IT" dirty="0"/>
              <a:t>Mostrare le informazioni del relatore quando il video viene messo in pausa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324000" lvl="1" indent="0">
              <a:buNone/>
            </a:pPr>
            <a:endParaRPr lang="it-IT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3DA3D3-C03A-4776-9D8E-A5F078422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47" y="4204804"/>
            <a:ext cx="9822024" cy="263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7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RICHIESTA Dei talk IN BASE ALLA DURATA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9527"/>
            <a:ext cx="5928665" cy="4739779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La richiesta:</a:t>
            </a:r>
          </a:p>
          <a:p>
            <a:pPr lvl="1" algn="just"/>
            <a:r>
              <a:rPr lang="it-IT" sz="1700" dirty="0" err="1"/>
              <a:t>min_durate</a:t>
            </a:r>
            <a:r>
              <a:rPr lang="it-IT" sz="1700" dirty="0"/>
              <a:t>: durata minima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 algn="just"/>
            <a:r>
              <a:rPr lang="it-IT" sz="1700" dirty="0" err="1"/>
              <a:t>max_durate</a:t>
            </a:r>
            <a:r>
              <a:rPr lang="it-IT" sz="1700" dirty="0"/>
              <a:t>: durata massima del talk</a:t>
            </a:r>
          </a:p>
          <a:p>
            <a:pPr marL="324000" lvl="1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Funzionamento:</a:t>
            </a:r>
          </a:p>
          <a:p>
            <a:pPr lvl="1" algn="just"/>
            <a:r>
              <a:rPr lang="it-IT" sz="1800" dirty="0"/>
              <a:t>Restituisco i task con durata compresa tra «</a:t>
            </a:r>
            <a:r>
              <a:rPr lang="it-IT" sz="1800" dirty="0" err="1"/>
              <a:t>max_durate</a:t>
            </a:r>
            <a:r>
              <a:rPr lang="it-IT" sz="1800" dirty="0"/>
              <a:t>» e «</a:t>
            </a:r>
            <a:r>
              <a:rPr lang="it-IT" sz="1800" dirty="0" err="1"/>
              <a:t>min_durate</a:t>
            </a:r>
            <a:r>
              <a:rPr lang="it-IT" sz="1800" dirty="0"/>
              <a:t>» </a:t>
            </a:r>
          </a:p>
          <a:p>
            <a:pPr lvl="1" algn="just"/>
            <a:r>
              <a:rPr lang="it-IT" sz="1800" dirty="0"/>
              <a:t>Se non viene specificata «</a:t>
            </a:r>
            <a:r>
              <a:rPr lang="it-IT" sz="1800" dirty="0" err="1"/>
              <a:t>min_durate</a:t>
            </a:r>
            <a:r>
              <a:rPr lang="it-IT" sz="1800" dirty="0"/>
              <a:t>» verrà impostata a zero</a:t>
            </a:r>
            <a:endParaRPr lang="it-IT" sz="1700" dirty="0"/>
          </a:p>
          <a:p>
            <a:pPr marL="0" indent="0" algn="just">
              <a:buNone/>
            </a:pPr>
            <a:endParaRPr lang="it-IT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DF8019B-7F6C-4ED4-A3D2-DFC113015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52" y="2591366"/>
            <a:ext cx="1685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3841B1-E680-4678-A1E0-BFD6A90F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52" y="4596781"/>
            <a:ext cx="5220748" cy="17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Della ricerca per maggior numero di </a:t>
            </a:r>
            <a:r>
              <a:rPr lang="it-IT" dirty="0" err="1"/>
              <a:t>views</a:t>
            </a:r>
            <a:r>
              <a:rPr lang="it-IT" dirty="0"/>
              <a:t> per mese e anno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046111" cy="4517136"/>
          </a:xfrm>
        </p:spPr>
        <p:txBody>
          <a:bodyPr>
            <a:normAutofit/>
          </a:bodyPr>
          <a:lstStyle/>
          <a:p>
            <a:r>
              <a:rPr lang="it-IT" sz="2000" dirty="0"/>
              <a:t>Richiesta:</a:t>
            </a:r>
          </a:p>
          <a:p>
            <a:pPr lvl="1"/>
            <a:r>
              <a:rPr lang="it-IT" sz="1700" dirty="0" err="1"/>
              <a:t>year</a:t>
            </a:r>
            <a:r>
              <a:rPr lang="it-IT" sz="1700" dirty="0"/>
              <a:t>: anno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/>
            <a:r>
              <a:rPr lang="it-IT" sz="1700" dirty="0" err="1"/>
              <a:t>month</a:t>
            </a:r>
            <a:r>
              <a:rPr lang="it-IT" sz="1700" dirty="0"/>
              <a:t>: mese del talk (</a:t>
            </a:r>
            <a:r>
              <a:rPr lang="it-IT" sz="1700" dirty="0" err="1"/>
              <a:t>opz</a:t>
            </a:r>
            <a:r>
              <a:rPr lang="it-IT" sz="1700" dirty="0"/>
              <a:t>.)</a:t>
            </a:r>
          </a:p>
          <a:p>
            <a:pPr lvl="1"/>
            <a:endParaRPr lang="it-IT" sz="1700" dirty="0"/>
          </a:p>
          <a:p>
            <a:r>
              <a:rPr lang="it-IT" sz="2000" dirty="0"/>
              <a:t>Funzionamento:</a:t>
            </a:r>
          </a:p>
          <a:p>
            <a:pPr lvl="1"/>
            <a:r>
              <a:rPr lang="it-IT" sz="1700" dirty="0"/>
              <a:t>Se nessun parametro viene specificato restituisce i video più visti di sempre</a:t>
            </a:r>
          </a:p>
          <a:p>
            <a:pPr lvl="1"/>
            <a:r>
              <a:rPr lang="it-IT" sz="1700" dirty="0"/>
              <a:t>Se viene specificato solo «</a:t>
            </a:r>
            <a:r>
              <a:rPr lang="it-IT" sz="1700" dirty="0" err="1"/>
              <a:t>year</a:t>
            </a:r>
            <a:r>
              <a:rPr lang="it-IT" sz="1700" dirty="0"/>
              <a:t>» vengono restituiti i video più visti dell’anno</a:t>
            </a:r>
          </a:p>
          <a:p>
            <a:pPr lvl="1"/>
            <a:r>
              <a:rPr lang="it-IT" sz="1700" dirty="0"/>
              <a:t> Se vengono specificati entrambi i parametri restituisce i video più visti nell’intervallo specificato</a:t>
            </a:r>
          </a:p>
          <a:p>
            <a:pPr lvl="1"/>
            <a:endParaRPr lang="it-IT" sz="17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E575DED-1983-4DB0-9A8F-722EF35C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60" y="4589251"/>
            <a:ext cx="5245740" cy="174060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2F85A25-B27D-46E9-A673-B7929B16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60" y="2340864"/>
            <a:ext cx="17335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Non sono fornite API direttamente da </a:t>
            </a:r>
            <a:r>
              <a:rPr lang="it-IT" sz="2000" dirty="0" err="1"/>
              <a:t>TEDx</a:t>
            </a:r>
            <a:r>
              <a:rPr lang="it-IT" sz="2000" dirty="0"/>
              <a:t> quindi è necessario fare uno </a:t>
            </a:r>
            <a:r>
              <a:rPr lang="it-IT" sz="2000" dirty="0" err="1"/>
              <a:t>scraping</a:t>
            </a:r>
            <a:endParaRPr lang="it-IT" sz="2000" dirty="0"/>
          </a:p>
          <a:p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Ricavare la trascrizione dei talk da API fornite da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Tradurre i talk in più lingue di quelle fornite da </a:t>
            </a:r>
            <a:r>
              <a:rPr lang="it-IT" sz="2000" dirty="0" err="1"/>
              <a:t>TEDx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9892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>
                <a:hlinkClick r:id="rId2"/>
              </a:rPr>
              <a:t>Trello</a:t>
            </a:r>
            <a:endParaRPr lang="it-IT" sz="2000" dirty="0"/>
          </a:p>
          <a:p>
            <a:r>
              <a:rPr lang="it-IT" sz="2000" dirty="0">
                <a:hlinkClick r:id="rId3"/>
              </a:rPr>
              <a:t>GitHub</a:t>
            </a:r>
            <a:endParaRPr lang="it-IT" sz="20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9315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315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TOP-TED  Compito 3</vt:lpstr>
      <vt:lpstr>Lambda FUNCTION – watch next by id</vt:lpstr>
      <vt:lpstr>Lambda FUNCTION – watch next by id</vt:lpstr>
      <vt:lpstr>Implementazione RICHIESTA Dei talk IN BASE ALLA DURATA</vt:lpstr>
      <vt:lpstr>Implementazione Della ricerca per maggior numero di views per mese e anno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Bordogna Filippo</cp:lastModifiedBy>
  <cp:revision>30</cp:revision>
  <dcterms:created xsi:type="dcterms:W3CDTF">2021-05-10T13:03:29Z</dcterms:created>
  <dcterms:modified xsi:type="dcterms:W3CDTF">2021-06-03T19:12:10Z</dcterms:modified>
</cp:coreProperties>
</file>