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62" r:id="rId3"/>
    <p:sldId id="259" r:id="rId4"/>
    <p:sldId id="260" r:id="rId5"/>
    <p:sldId id="264" r:id="rId6"/>
    <p:sldId id="263" r:id="rId7"/>
    <p:sldId id="261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43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379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143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192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82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66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858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771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13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23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66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2" r:id="rId6"/>
    <p:sldLayoutId id="2147483698" r:id="rId7"/>
    <p:sldLayoutId id="2147483699" r:id="rId8"/>
    <p:sldLayoutId id="2147483700" r:id="rId9"/>
    <p:sldLayoutId id="2147483701" r:id="rId10"/>
    <p:sldLayoutId id="2147483703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ilippoBordogna/TCM-Bordogna-Barcella-Cassina" TargetMode="External"/><Relationship Id="rId2" Type="http://schemas.openxmlformats.org/officeDocument/2006/relationships/hyperlink" Target="https://trello.com/invite/b/k2docjn1/27eb6813b3a6333b753991ee0f56c9b7/myted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otivo a puntini rossi, grigi e bianchi su sfondo bianco">
            <a:extLst>
              <a:ext uri="{FF2B5EF4-FFF2-40B4-BE49-F238E27FC236}">
                <a16:creationId xmlns:a16="http://schemas.microsoft.com/office/drawing/2014/main" id="{66C04AD6-7090-4193-B6DB-C74D8F9E00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30" b="131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601201"/>
            <a:ext cx="3702134" cy="5791132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06C4127-77CA-44AB-8BDA-4833D7CA4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8345" y="1524001"/>
            <a:ext cx="3208866" cy="3478384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TOP-</a:t>
            </a:r>
            <a:r>
              <a:rPr lang="it-IT" dirty="0">
                <a:solidFill>
                  <a:srgbClr val="FF0000"/>
                </a:solidFill>
              </a:rPr>
              <a:t>TED</a:t>
            </a:r>
            <a:br>
              <a:rPr lang="it-IT" dirty="0">
                <a:solidFill>
                  <a:srgbClr val="FF0000"/>
                </a:solidFill>
              </a:rPr>
            </a:br>
            <a:r>
              <a:rPr lang="it-IT" sz="2000" dirty="0">
                <a:solidFill>
                  <a:srgbClr val="FF0000"/>
                </a:solidFill>
              </a:rPr>
              <a:t>Compito 2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2CF2BB7-005B-45FA-A9C9-83FCB3CAB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8345" y="5145513"/>
            <a:ext cx="3208866" cy="738820"/>
          </a:xfrm>
        </p:spPr>
        <p:txBody>
          <a:bodyPr>
            <a:normAutofit fontScale="40000" lnSpcReduction="20000"/>
          </a:bodyPr>
          <a:lstStyle/>
          <a:p>
            <a:r>
              <a:rPr lang="it-IT" dirty="0">
                <a:solidFill>
                  <a:srgbClr val="FFFFFF">
                    <a:alpha val="75000"/>
                  </a:srgbClr>
                </a:solidFill>
              </a:rPr>
              <a:t>Barcella Gabriele (1058426)</a:t>
            </a:r>
          </a:p>
          <a:p>
            <a:r>
              <a:rPr lang="it-IT" dirty="0">
                <a:solidFill>
                  <a:srgbClr val="FFFFFF">
                    <a:alpha val="75000"/>
                  </a:srgbClr>
                </a:solidFill>
              </a:rPr>
              <a:t>Bordogna filippo (1058427)</a:t>
            </a:r>
          </a:p>
          <a:p>
            <a:r>
              <a:rPr lang="it-IT" dirty="0">
                <a:solidFill>
                  <a:srgbClr val="FFFFFF">
                    <a:alpha val="75000"/>
                  </a:srgbClr>
                </a:solidFill>
              </a:rPr>
              <a:t>Cassina andrea (1057831)</a:t>
            </a:r>
          </a:p>
          <a:p>
            <a:r>
              <a:rPr lang="it-IT" dirty="0">
                <a:solidFill>
                  <a:srgbClr val="FFFFFF">
                    <a:alpha val="75000"/>
                  </a:srgbClr>
                </a:solidFill>
              </a:rPr>
              <a:t>MORÉ Gabriele </a:t>
            </a:r>
            <a:r>
              <a:rPr lang="it-IT">
                <a:solidFill>
                  <a:srgbClr val="FFFFFF">
                    <a:alpha val="75000"/>
                  </a:srgbClr>
                </a:solidFill>
              </a:rPr>
              <a:t>(1058401)</a:t>
            </a:r>
            <a:endParaRPr lang="it-IT" dirty="0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244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CC0985-15CD-464E-BEE6-ABC0F8D02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Job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DD7ADD-6BAB-4436-95FE-9AC3B4D5C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/>
              <a:t>Abbiamo realizzato un job </a:t>
            </a:r>
            <a:r>
              <a:rPr lang="it-IT" dirty="0" err="1"/>
              <a:t>pyspark</a:t>
            </a:r>
            <a:r>
              <a:rPr lang="it-IT" dirty="0"/>
              <a:t> che permette di aggregare i dati contenuti in 3 file </a:t>
            </a:r>
            <a:r>
              <a:rPr lang="it-IT" dirty="0" err="1"/>
              <a:t>csv</a:t>
            </a:r>
            <a:r>
              <a:rPr lang="it-IT" dirty="0"/>
              <a:t> distinti per poi caricarli su un database che ci permetta tramite query di:</a:t>
            </a:r>
          </a:p>
          <a:p>
            <a:pPr lvl="1"/>
            <a:r>
              <a:rPr lang="it-IT" dirty="0"/>
              <a:t>Ricavare i video correlati a quello appena visto </a:t>
            </a:r>
          </a:p>
          <a:p>
            <a:pPr lvl="1"/>
            <a:r>
              <a:rPr lang="it-IT" dirty="0"/>
              <a:t>Mostrare i video di tendenza</a:t>
            </a:r>
          </a:p>
          <a:p>
            <a:pPr lvl="1"/>
            <a:endParaRPr lang="it-IT" dirty="0"/>
          </a:p>
          <a:p>
            <a:pPr lvl="1"/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1256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9F8900-2F9A-4550-A4AB-6A345FD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DATI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3908A9-BFF7-4D9A-A4B2-F568B91B4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t-IT" sz="2000" dirty="0"/>
              <a:t>Siamo partiti dai dataset che ci sono stati forniti contenenti:</a:t>
            </a:r>
          </a:p>
          <a:p>
            <a:pPr lvl="1"/>
            <a:r>
              <a:rPr lang="it-IT" sz="1700" dirty="0"/>
              <a:t>ID</a:t>
            </a:r>
          </a:p>
          <a:p>
            <a:pPr lvl="1"/>
            <a:r>
              <a:rPr lang="it-IT" sz="1700" dirty="0"/>
              <a:t>Nome dello speaker</a:t>
            </a:r>
          </a:p>
          <a:p>
            <a:pPr lvl="1"/>
            <a:r>
              <a:rPr lang="it-IT" sz="1700" dirty="0"/>
              <a:t>Titolo del talk</a:t>
            </a:r>
          </a:p>
          <a:p>
            <a:pPr lvl="1"/>
            <a:r>
              <a:rPr lang="it-IT" sz="1700" dirty="0"/>
              <a:t>Dettagli del talk</a:t>
            </a:r>
          </a:p>
          <a:p>
            <a:pPr lvl="1"/>
            <a:r>
              <a:rPr lang="it-IT" sz="1700" dirty="0"/>
              <a:t>Data di caricamento (mese e anno)</a:t>
            </a:r>
          </a:p>
          <a:p>
            <a:pPr lvl="1"/>
            <a:r>
              <a:rPr lang="it-IT" sz="1700" dirty="0"/>
              <a:t>Url</a:t>
            </a:r>
          </a:p>
          <a:p>
            <a:pPr marL="324000" lvl="1" indent="0">
              <a:buNone/>
            </a:pPr>
            <a:endParaRPr lang="it-IT" sz="1700" dirty="0"/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429880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27A6B9-5BF7-40DE-8630-0AC31A338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DATI(2)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583162B-852B-43DB-B2BB-91C02F660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Siccome il campo visualizzazione non conteneva dati significativi (0 o </a:t>
            </a:r>
            <a:r>
              <a:rPr lang="it-IT" dirty="0" err="1"/>
              <a:t>null</a:t>
            </a:r>
            <a:r>
              <a:rPr lang="it-IT" dirty="0"/>
              <a:t>) lo abbiamo popolato</a:t>
            </a:r>
          </a:p>
          <a:p>
            <a:r>
              <a:rPr lang="it-IT" dirty="0"/>
              <a:t>Inoltre abbiamo convertito il formato della data da (mmm-</a:t>
            </a:r>
            <a:r>
              <a:rPr lang="it-IT" dirty="0" err="1"/>
              <a:t>aaaa</a:t>
            </a:r>
            <a:r>
              <a:rPr lang="it-IT" dirty="0"/>
              <a:t>) a (mm-</a:t>
            </a:r>
            <a:r>
              <a:rPr lang="it-IT" dirty="0" err="1"/>
              <a:t>aaaa</a:t>
            </a:r>
            <a:r>
              <a:rPr lang="it-IT" dirty="0"/>
              <a:t>) in modo da facilitare l’ordinamento</a:t>
            </a:r>
          </a:p>
          <a:p>
            <a:r>
              <a:rPr lang="it-IT" dirty="0"/>
              <a:t>Abbiamo inoltre aggiunto</a:t>
            </a:r>
          </a:p>
          <a:p>
            <a:pPr lvl="1"/>
            <a:r>
              <a:rPr lang="it-IT" dirty="0"/>
              <a:t>Durata del talk</a:t>
            </a:r>
          </a:p>
          <a:p>
            <a:pPr lvl="1"/>
            <a:r>
              <a:rPr lang="it-IT" dirty="0"/>
              <a:t>Giorno della pubblicazione del video</a:t>
            </a:r>
          </a:p>
          <a:p>
            <a:r>
              <a:rPr lang="it-IT" dirty="0"/>
              <a:t>…</a:t>
            </a:r>
          </a:p>
          <a:p>
            <a:r>
              <a:rPr lang="it-IT" dirty="0"/>
              <a:t>Viste le difficoltà nel reperire dati direttamente da </a:t>
            </a:r>
            <a:r>
              <a:rPr lang="it-IT" dirty="0" err="1"/>
              <a:t>TEDx</a:t>
            </a:r>
            <a:r>
              <a:rPr lang="it-IT" dirty="0"/>
              <a:t> abbiamo deciso in questa prima fase di utilizzare dati verosimili ma non reali</a:t>
            </a:r>
          </a:p>
          <a:p>
            <a:r>
              <a:rPr lang="it-IT" dirty="0"/>
              <a:t>Laddove necessario (numero di visualizzazioni e durata) abbiamo usato un generatore di numeri casuali</a:t>
            </a:r>
          </a:p>
        </p:txBody>
      </p:sp>
    </p:spTree>
    <p:extLst>
      <p:ext uri="{BB962C8B-B14F-4D97-AF65-F5344CB8AC3E}">
        <p14:creationId xmlns:p14="http://schemas.microsoft.com/office/powerpoint/2010/main" val="1220765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27A6B9-5BF7-40DE-8630-0AC31A338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SCHEMA FINALE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583162B-852B-43DB-B2BB-91C02F660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04969"/>
            <a:ext cx="11029615" cy="4706223"/>
          </a:xfrm>
        </p:spPr>
        <p:txBody>
          <a:bodyPr>
            <a:normAutofit fontScale="92500" lnSpcReduction="20000"/>
          </a:bodyPr>
          <a:lstStyle/>
          <a:p>
            <a:r>
              <a:rPr lang="it-IT" dirty="0"/>
              <a:t>_id: </a:t>
            </a:r>
            <a:r>
              <a:rPr lang="it-IT" dirty="0" err="1"/>
              <a:t>string</a:t>
            </a:r>
            <a:r>
              <a:rPr lang="it-IT" dirty="0"/>
              <a:t> (</a:t>
            </a:r>
            <a:r>
              <a:rPr lang="it-IT" dirty="0" err="1"/>
              <a:t>nullable</a:t>
            </a:r>
            <a:r>
              <a:rPr lang="it-IT" dirty="0"/>
              <a:t> = </a:t>
            </a:r>
            <a:r>
              <a:rPr lang="it-IT" dirty="0" err="1"/>
              <a:t>true</a:t>
            </a:r>
            <a:r>
              <a:rPr lang="it-IT" dirty="0"/>
              <a:t>) </a:t>
            </a:r>
          </a:p>
          <a:p>
            <a:r>
              <a:rPr lang="it-IT" dirty="0" err="1"/>
              <a:t>main_speaker</a:t>
            </a:r>
            <a:r>
              <a:rPr lang="it-IT" dirty="0"/>
              <a:t>: </a:t>
            </a:r>
            <a:r>
              <a:rPr lang="it-IT" dirty="0" err="1"/>
              <a:t>string</a:t>
            </a:r>
            <a:r>
              <a:rPr lang="it-IT" dirty="0"/>
              <a:t> (</a:t>
            </a:r>
            <a:r>
              <a:rPr lang="it-IT" dirty="0" err="1"/>
              <a:t>nullable</a:t>
            </a:r>
            <a:r>
              <a:rPr lang="it-IT" dirty="0"/>
              <a:t> = </a:t>
            </a:r>
            <a:r>
              <a:rPr lang="it-IT" dirty="0" err="1"/>
              <a:t>true</a:t>
            </a:r>
            <a:r>
              <a:rPr lang="it-IT" dirty="0"/>
              <a:t>) </a:t>
            </a:r>
          </a:p>
          <a:p>
            <a:r>
              <a:rPr lang="it-IT" dirty="0" err="1"/>
              <a:t>title</a:t>
            </a:r>
            <a:r>
              <a:rPr lang="it-IT" dirty="0"/>
              <a:t>: </a:t>
            </a:r>
            <a:r>
              <a:rPr lang="it-IT" dirty="0" err="1"/>
              <a:t>string</a:t>
            </a:r>
            <a:r>
              <a:rPr lang="it-IT" dirty="0"/>
              <a:t> (</a:t>
            </a:r>
            <a:r>
              <a:rPr lang="it-IT" dirty="0" err="1"/>
              <a:t>nullable</a:t>
            </a:r>
            <a:r>
              <a:rPr lang="it-IT" dirty="0"/>
              <a:t> = </a:t>
            </a:r>
            <a:r>
              <a:rPr lang="it-IT" dirty="0" err="1"/>
              <a:t>true</a:t>
            </a:r>
            <a:r>
              <a:rPr lang="it-IT" dirty="0"/>
              <a:t>) </a:t>
            </a:r>
          </a:p>
          <a:p>
            <a:r>
              <a:rPr lang="it-IT" dirty="0" err="1"/>
              <a:t>details</a:t>
            </a:r>
            <a:r>
              <a:rPr lang="it-IT" dirty="0"/>
              <a:t>: </a:t>
            </a:r>
            <a:r>
              <a:rPr lang="it-IT" dirty="0" err="1"/>
              <a:t>string</a:t>
            </a:r>
            <a:r>
              <a:rPr lang="it-IT" dirty="0"/>
              <a:t> (</a:t>
            </a:r>
            <a:r>
              <a:rPr lang="it-IT" dirty="0" err="1"/>
              <a:t>nullable</a:t>
            </a:r>
            <a:r>
              <a:rPr lang="it-IT" dirty="0"/>
              <a:t> = </a:t>
            </a:r>
            <a:r>
              <a:rPr lang="it-IT" dirty="0" err="1"/>
              <a:t>true</a:t>
            </a:r>
            <a:r>
              <a:rPr lang="it-IT" dirty="0"/>
              <a:t>) </a:t>
            </a:r>
          </a:p>
          <a:p>
            <a:r>
              <a:rPr lang="it-IT" dirty="0" err="1"/>
              <a:t>posted</a:t>
            </a:r>
            <a:r>
              <a:rPr lang="it-IT" dirty="0"/>
              <a:t>: </a:t>
            </a:r>
            <a:r>
              <a:rPr lang="it-IT" dirty="0" err="1"/>
              <a:t>string</a:t>
            </a:r>
            <a:r>
              <a:rPr lang="it-IT" dirty="0"/>
              <a:t> (</a:t>
            </a:r>
            <a:r>
              <a:rPr lang="it-IT" dirty="0" err="1"/>
              <a:t>nullable</a:t>
            </a:r>
            <a:r>
              <a:rPr lang="it-IT" dirty="0"/>
              <a:t> = </a:t>
            </a:r>
            <a:r>
              <a:rPr lang="it-IT" dirty="0" err="1"/>
              <a:t>true</a:t>
            </a:r>
            <a:r>
              <a:rPr lang="it-IT" dirty="0"/>
              <a:t>) </a:t>
            </a:r>
          </a:p>
          <a:p>
            <a:r>
              <a:rPr lang="it-IT" dirty="0"/>
              <a:t>url: </a:t>
            </a:r>
            <a:r>
              <a:rPr lang="it-IT" dirty="0" err="1"/>
              <a:t>string</a:t>
            </a:r>
            <a:r>
              <a:rPr lang="it-IT" dirty="0"/>
              <a:t> (</a:t>
            </a:r>
            <a:r>
              <a:rPr lang="it-IT" dirty="0" err="1"/>
              <a:t>nullable</a:t>
            </a:r>
            <a:r>
              <a:rPr lang="it-IT" dirty="0"/>
              <a:t> = </a:t>
            </a:r>
            <a:r>
              <a:rPr lang="it-IT" dirty="0" err="1"/>
              <a:t>true</a:t>
            </a:r>
            <a:r>
              <a:rPr lang="it-IT" dirty="0"/>
              <a:t>) </a:t>
            </a:r>
          </a:p>
          <a:p>
            <a:r>
              <a:rPr lang="it-IT" dirty="0" err="1"/>
              <a:t>num_views</a:t>
            </a:r>
            <a:r>
              <a:rPr lang="it-IT" dirty="0"/>
              <a:t>: </a:t>
            </a:r>
            <a:r>
              <a:rPr lang="it-IT" dirty="0" err="1"/>
              <a:t>string</a:t>
            </a:r>
            <a:r>
              <a:rPr lang="it-IT" dirty="0"/>
              <a:t> (</a:t>
            </a:r>
            <a:r>
              <a:rPr lang="it-IT" dirty="0" err="1"/>
              <a:t>nullable</a:t>
            </a:r>
            <a:r>
              <a:rPr lang="it-IT" dirty="0"/>
              <a:t> = </a:t>
            </a:r>
            <a:r>
              <a:rPr lang="it-IT" dirty="0" err="1"/>
              <a:t>true</a:t>
            </a:r>
            <a:r>
              <a:rPr lang="it-IT" dirty="0"/>
              <a:t>) </a:t>
            </a:r>
          </a:p>
          <a:p>
            <a:r>
              <a:rPr lang="it-IT" dirty="0"/>
              <a:t>durate: </a:t>
            </a:r>
            <a:r>
              <a:rPr lang="it-IT" dirty="0" err="1"/>
              <a:t>string</a:t>
            </a:r>
            <a:r>
              <a:rPr lang="it-IT" dirty="0"/>
              <a:t> (</a:t>
            </a:r>
            <a:r>
              <a:rPr lang="it-IT" dirty="0" err="1"/>
              <a:t>nullable</a:t>
            </a:r>
            <a:r>
              <a:rPr lang="it-IT" dirty="0"/>
              <a:t> = </a:t>
            </a:r>
            <a:r>
              <a:rPr lang="it-IT" dirty="0" err="1"/>
              <a:t>true</a:t>
            </a:r>
            <a:r>
              <a:rPr lang="it-IT" dirty="0"/>
              <a:t>) </a:t>
            </a:r>
          </a:p>
          <a:p>
            <a:r>
              <a:rPr lang="it-IT" dirty="0"/>
              <a:t>tags: array (</a:t>
            </a:r>
            <a:r>
              <a:rPr lang="it-IT" dirty="0" err="1"/>
              <a:t>nullable</a:t>
            </a:r>
            <a:r>
              <a:rPr lang="it-IT" dirty="0"/>
              <a:t> = </a:t>
            </a:r>
            <a:r>
              <a:rPr lang="it-IT" dirty="0" err="1"/>
              <a:t>true</a:t>
            </a:r>
            <a:r>
              <a:rPr lang="it-IT" dirty="0"/>
              <a:t>) |    </a:t>
            </a:r>
          </a:p>
          <a:p>
            <a:pPr lvl="1"/>
            <a:r>
              <a:rPr lang="it-IT" dirty="0" err="1"/>
              <a:t>element</a:t>
            </a:r>
            <a:r>
              <a:rPr lang="it-IT" dirty="0"/>
              <a:t>: </a:t>
            </a:r>
            <a:r>
              <a:rPr lang="it-IT" dirty="0" err="1"/>
              <a:t>string</a:t>
            </a:r>
            <a:r>
              <a:rPr lang="it-IT" dirty="0"/>
              <a:t> (</a:t>
            </a:r>
            <a:r>
              <a:rPr lang="it-IT" dirty="0" err="1"/>
              <a:t>containsNull</a:t>
            </a:r>
            <a:r>
              <a:rPr lang="it-IT" dirty="0"/>
              <a:t> = </a:t>
            </a:r>
            <a:r>
              <a:rPr lang="it-IT" dirty="0" err="1"/>
              <a:t>true</a:t>
            </a:r>
            <a:r>
              <a:rPr lang="it-IT" dirty="0"/>
              <a:t>) </a:t>
            </a:r>
          </a:p>
          <a:p>
            <a:r>
              <a:rPr lang="it-IT" dirty="0" err="1"/>
              <a:t>watch_next</a:t>
            </a:r>
            <a:r>
              <a:rPr lang="it-IT" dirty="0"/>
              <a:t>: array (</a:t>
            </a:r>
            <a:r>
              <a:rPr lang="it-IT" dirty="0" err="1"/>
              <a:t>nullable</a:t>
            </a:r>
            <a:r>
              <a:rPr lang="it-IT" dirty="0"/>
              <a:t> = </a:t>
            </a:r>
            <a:r>
              <a:rPr lang="it-IT" dirty="0" err="1"/>
              <a:t>true</a:t>
            </a:r>
            <a:r>
              <a:rPr lang="it-IT" dirty="0"/>
              <a:t>) |    </a:t>
            </a:r>
          </a:p>
          <a:p>
            <a:pPr lvl="1"/>
            <a:r>
              <a:rPr lang="it-IT" dirty="0" err="1"/>
              <a:t>element</a:t>
            </a:r>
            <a:r>
              <a:rPr lang="it-IT" dirty="0"/>
              <a:t>: </a:t>
            </a:r>
            <a:r>
              <a:rPr lang="it-IT" dirty="0" err="1"/>
              <a:t>struct</a:t>
            </a:r>
            <a:r>
              <a:rPr lang="it-IT" dirty="0"/>
              <a:t> (</a:t>
            </a:r>
            <a:r>
              <a:rPr lang="it-IT" dirty="0" err="1"/>
              <a:t>containsNull</a:t>
            </a:r>
            <a:r>
              <a:rPr lang="it-IT" dirty="0"/>
              <a:t> = </a:t>
            </a:r>
            <a:r>
              <a:rPr lang="it-IT" dirty="0" err="1"/>
              <a:t>true</a:t>
            </a:r>
            <a:r>
              <a:rPr lang="it-IT" dirty="0"/>
              <a:t>) |    </a:t>
            </a:r>
          </a:p>
          <a:p>
            <a:pPr lvl="2"/>
            <a:r>
              <a:rPr lang="it-IT" dirty="0"/>
              <a:t>url: </a:t>
            </a:r>
            <a:r>
              <a:rPr lang="it-IT" dirty="0" err="1"/>
              <a:t>string</a:t>
            </a:r>
            <a:r>
              <a:rPr lang="it-IT" dirty="0"/>
              <a:t> (</a:t>
            </a:r>
            <a:r>
              <a:rPr lang="it-IT" dirty="0" err="1"/>
              <a:t>nullable</a:t>
            </a:r>
            <a:r>
              <a:rPr lang="it-IT" dirty="0"/>
              <a:t> = </a:t>
            </a:r>
            <a:r>
              <a:rPr lang="it-IT" dirty="0" err="1"/>
              <a:t>true</a:t>
            </a:r>
            <a:r>
              <a:rPr lang="it-IT" dirty="0"/>
              <a:t>) |    </a:t>
            </a:r>
          </a:p>
          <a:p>
            <a:pPr lvl="2"/>
            <a:r>
              <a:rPr lang="it-IT" dirty="0" err="1"/>
              <a:t>watch_next_idx</a:t>
            </a:r>
            <a:r>
              <a:rPr lang="it-IT" dirty="0"/>
              <a:t>: </a:t>
            </a:r>
            <a:r>
              <a:rPr lang="it-IT" dirty="0" err="1"/>
              <a:t>string</a:t>
            </a:r>
            <a:r>
              <a:rPr lang="it-IT" dirty="0"/>
              <a:t> (</a:t>
            </a:r>
            <a:r>
              <a:rPr lang="it-IT" dirty="0" err="1"/>
              <a:t>nullable</a:t>
            </a:r>
            <a:r>
              <a:rPr lang="it-IT" dirty="0"/>
              <a:t> = </a:t>
            </a:r>
            <a:r>
              <a:rPr lang="it-IT" dirty="0" err="1"/>
              <a:t>true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15367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3CFA7B-45E3-4829-BF29-9D25D8A07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criticità e possibili evoluzioni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3337B1-A744-4B7D-8A95-059CBBC98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it-IT" sz="2000" dirty="0"/>
              <a:t>Difficoltà nel reperire le informazioni da </a:t>
            </a:r>
            <a:r>
              <a:rPr lang="it-IT" sz="2000" dirty="0" err="1"/>
              <a:t>TEDx</a:t>
            </a:r>
            <a:endParaRPr lang="it-IT" sz="2000" dirty="0"/>
          </a:p>
          <a:p>
            <a:pPr>
              <a:buClr>
                <a:srgbClr val="FF0000"/>
              </a:buClr>
            </a:pPr>
            <a:r>
              <a:rPr lang="it-IT" sz="2000" dirty="0"/>
              <a:t>Manipolazione di file CSV</a:t>
            </a:r>
          </a:p>
          <a:p>
            <a:pPr>
              <a:buClr>
                <a:srgbClr val="FF0000"/>
              </a:buClr>
            </a:pPr>
            <a:endParaRPr lang="it-IT" sz="2000" dirty="0"/>
          </a:p>
          <a:p>
            <a:pPr>
              <a:buClr>
                <a:srgbClr val="00B050"/>
              </a:buClr>
            </a:pPr>
            <a:r>
              <a:rPr lang="it-IT" sz="2000" dirty="0"/>
              <a:t>Possibilità di interazione con le API di </a:t>
            </a:r>
            <a:r>
              <a:rPr lang="it-IT" sz="2000" dirty="0" err="1"/>
              <a:t>TEDx</a:t>
            </a:r>
            <a:endParaRPr lang="it-IT" sz="2000" dirty="0"/>
          </a:p>
          <a:p>
            <a:pPr>
              <a:buClr>
                <a:srgbClr val="00B050"/>
              </a:buClr>
            </a:pPr>
            <a:r>
              <a:rPr lang="it-IT" sz="2000" dirty="0"/>
              <a:t>Aggiunta di nuovi campi per funzionalità ancora non implementate</a:t>
            </a:r>
          </a:p>
          <a:p>
            <a:pPr>
              <a:buClr>
                <a:srgbClr val="00B050"/>
              </a:buClr>
            </a:pPr>
            <a:r>
              <a:rPr lang="it-IT" sz="2000" dirty="0"/>
              <a:t>Trasformare i dataset da CSV a JSON (in modo da mantenere le strutture gerarchiche)</a:t>
            </a:r>
          </a:p>
        </p:txBody>
      </p:sp>
    </p:spTree>
    <p:extLst>
      <p:ext uri="{BB962C8B-B14F-4D97-AF65-F5344CB8AC3E}">
        <p14:creationId xmlns:p14="http://schemas.microsoft.com/office/powerpoint/2010/main" val="552610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3FA261-CF10-4CE2-8B95-D26F437B3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Link utili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8FB61A-6C94-45BD-8069-DFCE81C43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https://trello.com/invite/b/k2docjn1/27eb6813b3a6333b753991ee0f56c9b7/mytedx</a:t>
            </a:r>
            <a:r>
              <a:rPr lang="it-IT" dirty="0"/>
              <a:t> </a:t>
            </a:r>
          </a:p>
          <a:p>
            <a:r>
              <a:rPr lang="it-IT" dirty="0" err="1">
                <a:hlinkClick r:id="rId3"/>
              </a:rPr>
              <a:t>FilippoBordogna</a:t>
            </a:r>
            <a:r>
              <a:rPr lang="it-IT" dirty="0">
                <a:hlinkClick r:id="rId3"/>
              </a:rPr>
              <a:t>/TCM-Bordogna-Barcella-Cassina: Esercitazioni del corso di Tecnologie Cloud e Mobile (github.com)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7931572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RegularSeedRightStep">
      <a:dk1>
        <a:srgbClr val="000000"/>
      </a:dk1>
      <a:lt1>
        <a:srgbClr val="FFFFFF"/>
      </a:lt1>
      <a:dk2>
        <a:srgbClr val="412427"/>
      </a:dk2>
      <a:lt2>
        <a:srgbClr val="E2E8E3"/>
      </a:lt2>
      <a:accent1>
        <a:srgbClr val="CC44C0"/>
      </a:accent1>
      <a:accent2>
        <a:srgbClr val="BA3276"/>
      </a:accent2>
      <a:accent3>
        <a:srgbClr val="CC444F"/>
      </a:accent3>
      <a:accent4>
        <a:srgbClr val="BA6032"/>
      </a:accent4>
      <a:accent5>
        <a:srgbClr val="C0A040"/>
      </a:accent5>
      <a:accent6>
        <a:srgbClr val="98AE2F"/>
      </a:accent6>
      <a:hlink>
        <a:srgbClr val="32963A"/>
      </a:hlink>
      <a:folHlink>
        <a:srgbClr val="7F7F7F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398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Franklin Gothic Book</vt:lpstr>
      <vt:lpstr>Franklin Gothic Demi</vt:lpstr>
      <vt:lpstr>Wingdings 2</vt:lpstr>
      <vt:lpstr>DividendVTI</vt:lpstr>
      <vt:lpstr>TOP-TED Compito 2</vt:lpstr>
      <vt:lpstr>Job</vt:lpstr>
      <vt:lpstr>DATI</vt:lpstr>
      <vt:lpstr>DATI(2)</vt:lpstr>
      <vt:lpstr>SCHEMA FINALE</vt:lpstr>
      <vt:lpstr>criticità e possibili evoluzioni</vt:lpstr>
      <vt:lpstr>Link utili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TED-CHARTS</dc:title>
  <dc:creator>Andrea Cassina</dc:creator>
  <cp:lastModifiedBy>Bordogna Filippo</cp:lastModifiedBy>
  <cp:revision>15</cp:revision>
  <dcterms:created xsi:type="dcterms:W3CDTF">2021-05-10T13:03:29Z</dcterms:created>
  <dcterms:modified xsi:type="dcterms:W3CDTF">2021-05-24T17:29:54Z</dcterms:modified>
</cp:coreProperties>
</file>