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TOP-TED è una mobile app che mira ad una maggiore interazione tra utenti e relatori di </a:t>
            </a:r>
            <a:r>
              <a:rPr lang="it-IT" sz="2000" dirty="0" err="1"/>
              <a:t>TEDx</a:t>
            </a:r>
            <a:r>
              <a:rPr lang="it-IT" sz="2000" dirty="0"/>
              <a:t> </a:t>
            </a:r>
          </a:p>
          <a:p>
            <a:r>
              <a:rPr lang="it-IT" sz="2000" dirty="0"/>
              <a:t>Mette a disposizione un ambiente in cui commentare e valutare i talks</a:t>
            </a:r>
          </a:p>
          <a:p>
            <a:r>
              <a:rPr lang="it-IT" sz="2000" dirty="0"/>
              <a:t>Fornisce un sistema di ricerca avanzato di talk </a:t>
            </a:r>
          </a:p>
          <a:p>
            <a:r>
              <a:rPr lang="it-IT" sz="2000" dirty="0"/>
              <a:t>Fornisce liste di talks riguardanti gli argomenti di tendenza </a:t>
            </a:r>
          </a:p>
          <a:p>
            <a:r>
              <a:rPr lang="it-IT" sz="2000" dirty="0"/>
              <a:t>Permette di ascoltare il talk nella propria lingua preferita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 chi È rivolto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A tutti gli utenti di </a:t>
            </a:r>
            <a:r>
              <a:rPr lang="it-IT" sz="2000" dirty="0" err="1"/>
              <a:t>TEDx</a:t>
            </a:r>
            <a:r>
              <a:rPr lang="it-IT" sz="2000" dirty="0"/>
              <a:t> che sentono la necessità di una maggiore interazione sulla piattaforma</a:t>
            </a:r>
          </a:p>
          <a:p>
            <a:r>
              <a:rPr lang="it-IT" sz="2000" dirty="0"/>
              <a:t>Agli utenti che desiderano seguire </a:t>
            </a:r>
            <a:r>
              <a:rPr lang="it-IT" sz="2000" dirty="0" err="1"/>
              <a:t>TEDx</a:t>
            </a:r>
            <a:r>
              <a:rPr lang="it-IT" sz="2000" dirty="0"/>
              <a:t> sul proprio smartphone</a:t>
            </a:r>
          </a:p>
          <a:p>
            <a:r>
              <a:rPr lang="it-IT" sz="2000" dirty="0"/>
              <a:t>Agli utenti che vogliono rimanere aggiornati su temi di attualità</a:t>
            </a:r>
          </a:p>
          <a:p>
            <a:r>
              <a:rPr lang="it-IT" sz="2000" dirty="0"/>
              <a:t>Agli utenti che desiderano ascoltare i talks nella loro lingua madre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766A0E-3EAF-4CB3-B4EF-22D1A0D97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05" y="1779262"/>
            <a:ext cx="7898735" cy="4662618"/>
          </a:xfrm>
        </p:spPr>
      </p:pic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Sviluppare il progetto richiede un lasso di tempo non indifferente</a:t>
            </a:r>
          </a:p>
          <a:p>
            <a:r>
              <a:rPr lang="it-IT" sz="2000" dirty="0"/>
              <a:t>Dipendenza dalle API offerte da </a:t>
            </a:r>
            <a:r>
              <a:rPr lang="it-IT" sz="2000" dirty="0" err="1"/>
              <a:t>TEDx</a:t>
            </a:r>
            <a:r>
              <a:rPr lang="it-IT" sz="2000" dirty="0"/>
              <a:t> oppure dalla possibilità di effettuare uno </a:t>
            </a:r>
            <a:r>
              <a:rPr lang="it-IT" sz="2000" dirty="0" err="1"/>
              <a:t>scraping</a:t>
            </a:r>
            <a:endParaRPr lang="it-IT" sz="2000" dirty="0"/>
          </a:p>
          <a:p>
            <a:r>
              <a:rPr lang="it-IT" sz="2000" dirty="0"/>
              <a:t>Il doppiaggio può risultare impreciso o fuori tempo essendo riprodotto in automatico da un’intelligenza artificiale</a:t>
            </a:r>
          </a:p>
          <a:p>
            <a:r>
              <a:rPr lang="it-IT" sz="2000" dirty="0"/>
              <a:t>In futuro potrebbe essere utile rilevare la difficoltà degli argomenti trattati in un talk per permettere all’utente una piena comprensione del discorso ed una crescita graduale</a:t>
            </a:r>
          </a:p>
          <a:p>
            <a:r>
              <a:rPr lang="it-IT" sz="2000" dirty="0"/>
              <a:t>Seguire altri utenti e i relatori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trello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https://trello.com/invite/b/k2docjn1/27eb6813b3a6333b753991ee0f56c9b7/mytedx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TOP-TED</vt:lpstr>
      <vt:lpstr>descrizione</vt:lpstr>
      <vt:lpstr>A chi È rivolto</vt:lpstr>
      <vt:lpstr>architettura</vt:lpstr>
      <vt:lpstr>criticità e possibili evoluzioni</vt:lpstr>
      <vt:lpstr>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8</cp:revision>
  <dcterms:created xsi:type="dcterms:W3CDTF">2021-05-10T13:03:29Z</dcterms:created>
  <dcterms:modified xsi:type="dcterms:W3CDTF">2021-05-10T16:55:51Z</dcterms:modified>
</cp:coreProperties>
</file>