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Sviluppare il progetto richiede un lasso di tempo non indifferente</a:t>
            </a:r>
          </a:p>
          <a:p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r>
              <a:rPr lang="it-IT" sz="2000" dirty="0"/>
              <a:t>Il doppiaggio può risultare impreciso o fuori tempo essendo riprodotto in automatico da un’intelligenza artificiale</a:t>
            </a:r>
          </a:p>
          <a:p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trello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https://trello.com/invite/b/k2docjn1/27eb6813b3a6333b753991ee0f56c9b7/mytedx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TOP-TED</vt:lpstr>
      <vt:lpstr>descrizione</vt:lpstr>
      <vt:lpstr>A chi È rivolto</vt:lpstr>
      <vt:lpstr>architettura</vt:lpstr>
      <vt:lpstr>criticità e possibili evoluzioni</vt:lpstr>
      <vt:lpstr>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9</cp:revision>
  <dcterms:created xsi:type="dcterms:W3CDTF">2021-05-10T13:03:29Z</dcterms:created>
  <dcterms:modified xsi:type="dcterms:W3CDTF">2021-05-18T13:15:04Z</dcterms:modified>
</cp:coreProperties>
</file>