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ordogna-Barcella-Cassina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Job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Abbiamo realizzato un job </a:t>
            </a:r>
            <a:r>
              <a:rPr lang="it-IT" dirty="0" err="1"/>
              <a:t>pyspark</a:t>
            </a:r>
            <a:r>
              <a:rPr lang="it-IT" dirty="0"/>
              <a:t> che permette di aggregare i dati contenuti in 3 file </a:t>
            </a:r>
            <a:r>
              <a:rPr lang="it-IT" dirty="0" err="1"/>
              <a:t>csv</a:t>
            </a:r>
            <a:r>
              <a:rPr lang="it-IT" dirty="0"/>
              <a:t> distinti per poi caricarli su un database che ci permetta tramite query di:</a:t>
            </a:r>
          </a:p>
          <a:p>
            <a:pPr lvl="1"/>
            <a:r>
              <a:rPr lang="it-IT" dirty="0"/>
              <a:t>Ricavare i video correlati a quello appena visto </a:t>
            </a:r>
          </a:p>
          <a:p>
            <a:pPr lvl="1"/>
            <a:r>
              <a:rPr lang="it-IT" dirty="0"/>
              <a:t>Mostrare i video di tendenza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Siamo partiti dai dataset che ci sono stati forniti contenenti:</a:t>
            </a:r>
          </a:p>
          <a:p>
            <a:pPr lvl="1"/>
            <a:r>
              <a:rPr lang="it-IT" sz="1700" dirty="0"/>
              <a:t>ID</a:t>
            </a:r>
          </a:p>
          <a:p>
            <a:pPr lvl="1"/>
            <a:r>
              <a:rPr lang="it-IT" sz="1700" dirty="0"/>
              <a:t>Nome dello speaker</a:t>
            </a:r>
          </a:p>
          <a:p>
            <a:pPr lvl="1"/>
            <a:r>
              <a:rPr lang="it-IT" sz="1700" dirty="0"/>
              <a:t>Titolo del talk</a:t>
            </a:r>
          </a:p>
          <a:p>
            <a:pPr lvl="1"/>
            <a:r>
              <a:rPr lang="it-IT" sz="1700" dirty="0"/>
              <a:t>Dettagli del talk</a:t>
            </a:r>
          </a:p>
          <a:p>
            <a:pPr lvl="1"/>
            <a:r>
              <a:rPr lang="it-IT" sz="1700" dirty="0"/>
              <a:t>Data di caricamento (mese e anno)</a:t>
            </a:r>
          </a:p>
          <a:p>
            <a:pPr lvl="1"/>
            <a:r>
              <a:rPr lang="it-IT" sz="1700" dirty="0"/>
              <a:t>Url</a:t>
            </a:r>
          </a:p>
          <a:p>
            <a:pPr marL="324000" lvl="1" indent="0">
              <a:buNone/>
            </a:pPr>
            <a:endParaRPr lang="it-IT" sz="17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DATI(2)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Siccome il campo visualizzazione non conteneva dati significativi (0 o </a:t>
            </a:r>
            <a:r>
              <a:rPr lang="it-IT" dirty="0" err="1"/>
              <a:t>null</a:t>
            </a:r>
            <a:r>
              <a:rPr lang="it-IT" dirty="0"/>
              <a:t>) lo abbiamo popolato</a:t>
            </a:r>
          </a:p>
          <a:p>
            <a:r>
              <a:rPr lang="it-IT" dirty="0"/>
              <a:t>Inoltre abbiamo convertito il formato della data da (mmm-</a:t>
            </a:r>
            <a:r>
              <a:rPr lang="it-IT" dirty="0" err="1"/>
              <a:t>aaaa</a:t>
            </a:r>
            <a:r>
              <a:rPr lang="it-IT" dirty="0"/>
              <a:t>) a (mm-</a:t>
            </a:r>
            <a:r>
              <a:rPr lang="it-IT" dirty="0" err="1"/>
              <a:t>aaaa</a:t>
            </a:r>
            <a:r>
              <a:rPr lang="it-IT" dirty="0"/>
              <a:t>) in modo da facilitare l’ordinamento</a:t>
            </a:r>
          </a:p>
          <a:p>
            <a:r>
              <a:rPr lang="it-IT" dirty="0"/>
              <a:t>Abbiamo inoltre aggiunto</a:t>
            </a:r>
          </a:p>
          <a:p>
            <a:pPr lvl="1"/>
            <a:r>
              <a:rPr lang="it-IT" dirty="0"/>
              <a:t>Durata del talk</a:t>
            </a:r>
          </a:p>
          <a:p>
            <a:pPr lvl="1"/>
            <a:r>
              <a:rPr lang="it-IT" dirty="0"/>
              <a:t>Giorno della pubblicazione del video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Viste le difficoltà nel reperire dati direttamente da </a:t>
            </a:r>
            <a:r>
              <a:rPr lang="it-IT" dirty="0" err="1"/>
              <a:t>TEDx</a:t>
            </a:r>
            <a:r>
              <a:rPr lang="it-IT" dirty="0"/>
              <a:t> abbiamo deciso in questa prima fase di utilizzare dati verosimili ma non reali</a:t>
            </a:r>
          </a:p>
          <a:p>
            <a:r>
              <a:rPr lang="it-IT" dirty="0"/>
              <a:t>Laddove necessario (numero di visualizzazioni e durata) abbiamo usato un 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SCHEMA FINALE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4969"/>
            <a:ext cx="11029615" cy="4706223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_id: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main_speaker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title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details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posted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/>
              <a:t>url: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num_views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/>
              <a:t>durate: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/>
              <a:t>tags: array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|    </a:t>
            </a:r>
          </a:p>
          <a:p>
            <a:pPr lvl="1"/>
            <a:r>
              <a:rPr lang="it-IT" dirty="0" err="1"/>
              <a:t>element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containsNull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</a:t>
            </a:r>
          </a:p>
          <a:p>
            <a:r>
              <a:rPr lang="it-IT" dirty="0" err="1"/>
              <a:t>watch_next</a:t>
            </a:r>
            <a:r>
              <a:rPr lang="it-IT" dirty="0"/>
              <a:t>: array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|    </a:t>
            </a:r>
          </a:p>
          <a:p>
            <a:pPr lvl="1"/>
            <a:r>
              <a:rPr lang="it-IT" dirty="0" err="1"/>
              <a:t>element</a:t>
            </a:r>
            <a:r>
              <a:rPr lang="it-IT" dirty="0"/>
              <a:t>: </a:t>
            </a:r>
            <a:r>
              <a:rPr lang="it-IT" dirty="0" err="1"/>
              <a:t>struct</a:t>
            </a:r>
            <a:r>
              <a:rPr lang="it-IT" dirty="0"/>
              <a:t> (</a:t>
            </a:r>
            <a:r>
              <a:rPr lang="it-IT" dirty="0" err="1"/>
              <a:t>containsNull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|    </a:t>
            </a:r>
          </a:p>
          <a:p>
            <a:pPr lvl="2"/>
            <a:r>
              <a:rPr lang="it-IT" dirty="0"/>
              <a:t>url: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 |    </a:t>
            </a:r>
          </a:p>
          <a:p>
            <a:pPr lvl="2"/>
            <a:r>
              <a:rPr lang="it-IT" dirty="0" err="1"/>
              <a:t>watch_next_idx</a:t>
            </a:r>
            <a:r>
              <a:rPr lang="it-IT" dirty="0"/>
              <a:t>: </a:t>
            </a:r>
            <a:r>
              <a:rPr lang="it-IT" dirty="0" err="1"/>
              <a:t>string</a:t>
            </a:r>
            <a:r>
              <a:rPr lang="it-IT" dirty="0"/>
              <a:t> (</a:t>
            </a:r>
            <a:r>
              <a:rPr lang="it-IT" dirty="0" err="1"/>
              <a:t>nullable</a:t>
            </a:r>
            <a:r>
              <a:rPr lang="it-IT" dirty="0"/>
              <a:t> = </a:t>
            </a:r>
            <a:r>
              <a:rPr lang="it-IT" dirty="0" err="1"/>
              <a:t>true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53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Difficoltà nel reperire le informazioni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FF0000"/>
              </a:buClr>
            </a:pPr>
            <a:r>
              <a:rPr lang="it-IT" sz="2000" dirty="0"/>
              <a:t>Manipolazione di file CSV</a:t>
            </a:r>
          </a:p>
          <a:p>
            <a:pPr>
              <a:buClr>
                <a:srgbClr val="FF0000"/>
              </a:buClr>
            </a:pP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Possibilità di interazione con le API di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Aggiunta di nuovi campi per funzionalità ancora non implementate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Trasformare i dataset da CSV a JSON (in modo da mantenere le strutture gerarchiche)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https://trello.com/invite/b/k2docjn1/27eb6813b3a6333b753991ee0f56c9b7/mytedx</a:t>
            </a:r>
            <a:r>
              <a:rPr lang="it-IT" dirty="0"/>
              <a:t> </a:t>
            </a:r>
          </a:p>
          <a:p>
            <a:r>
              <a:rPr lang="it-IT" dirty="0" err="1">
                <a:hlinkClick r:id="rId3"/>
              </a:rPr>
              <a:t>FilippoBordogna</a:t>
            </a:r>
            <a:r>
              <a:rPr lang="it-IT" dirty="0">
                <a:hlinkClick r:id="rId3"/>
              </a:rPr>
              <a:t>/TCM-Bordogna-Barcella-Cassina: Esercitazioni del corso di Tecnologie Cloud e Mobile (github.com)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9315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395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TOP-TED</vt:lpstr>
      <vt:lpstr>Job</vt:lpstr>
      <vt:lpstr>DATI</vt:lpstr>
      <vt:lpstr>DATI(2)</vt:lpstr>
      <vt:lpstr>SCHEMA FINALE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Andrea Cassina</cp:lastModifiedBy>
  <cp:revision>14</cp:revision>
  <dcterms:created xsi:type="dcterms:W3CDTF">2021-05-10T13:03:29Z</dcterms:created>
  <dcterms:modified xsi:type="dcterms:W3CDTF">2021-05-21T13:09:57Z</dcterms:modified>
</cp:coreProperties>
</file>