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4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A2914D-8387-8E8F-BB7F-5112CB4B9729}" name="Filippo Castellani" initials="FC" userId="Filippo Castellan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A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CFD98-BFD6-4D92-8208-F5070F7688C2}" v="2" dt="2021-11-01T19:01:10.127"/>
    <p1510:client id="{5EB52721-1635-4F68-BBEC-052834C6AC8C}" v="208" dt="2021-11-01T16:35:11.500"/>
  </p1510:revLst>
</p1510:revInfo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48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po Castellani" userId="b61c6dc5-ecd6-4c1f-93e4-42c670820e37" providerId="ADAL" clId="{602FAA39-BF7B-4739-A7C6-985A69866CE3}"/>
    <pc:docChg chg="undo custSel modSld">
      <pc:chgData name="Filippo Castellani" userId="b61c6dc5-ecd6-4c1f-93e4-42c670820e37" providerId="ADAL" clId="{602FAA39-BF7B-4739-A7C6-985A69866CE3}" dt="2021-10-26T16:45:58.075" v="276" actId="478"/>
      <pc:docMkLst>
        <pc:docMk/>
      </pc:docMkLst>
      <pc:sldChg chg="modSp mod">
        <pc:chgData name="Filippo Castellani" userId="b61c6dc5-ecd6-4c1f-93e4-42c670820e37" providerId="ADAL" clId="{602FAA39-BF7B-4739-A7C6-985A69866CE3}" dt="2021-10-26T16:45:37.705" v="274" actId="1076"/>
        <pc:sldMkLst>
          <pc:docMk/>
          <pc:sldMk cId="0" sldId="256"/>
        </pc:sldMkLst>
        <pc:spChg chg="mod">
          <ac:chgData name="Filippo Castellani" userId="b61c6dc5-ecd6-4c1f-93e4-42c670820e37" providerId="ADAL" clId="{602FAA39-BF7B-4739-A7C6-985A69866CE3}" dt="2021-10-26T16:45:12.149" v="271" actId="20577"/>
          <ac:spMkLst>
            <pc:docMk/>
            <pc:sldMk cId="0" sldId="256"/>
            <ac:spMk id="42" creationId="{00000000-0000-0000-0000-000000000000}"/>
          </ac:spMkLst>
        </pc:spChg>
        <pc:spChg chg="mod">
          <ac:chgData name="Filippo Castellani" userId="b61c6dc5-ecd6-4c1f-93e4-42c670820e37" providerId="ADAL" clId="{602FAA39-BF7B-4739-A7C6-985A69866CE3}" dt="2021-10-26T16:45:22.074" v="272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Filippo Castellani" userId="b61c6dc5-ecd6-4c1f-93e4-42c670820e37" providerId="ADAL" clId="{602FAA39-BF7B-4739-A7C6-985A69866CE3}" dt="2021-10-26T16:45:37.705" v="274" actId="1076"/>
          <ac:spMkLst>
            <pc:docMk/>
            <pc:sldMk cId="0" sldId="256"/>
            <ac:spMk id="46" creationId="{00000000-0000-0000-0000-000000000000}"/>
          </ac:spMkLst>
        </pc:spChg>
      </pc:sldChg>
      <pc:sldChg chg="addSp delSp modSp mod modNotes">
        <pc:chgData name="Filippo Castellani" userId="b61c6dc5-ecd6-4c1f-93e4-42c670820e37" providerId="ADAL" clId="{602FAA39-BF7B-4739-A7C6-985A69866CE3}" dt="2021-10-26T16:45:58.075" v="276" actId="478"/>
        <pc:sldMkLst>
          <pc:docMk/>
          <pc:sldMk cId="0" sldId="257"/>
        </pc:sldMkLst>
        <pc:spChg chg="add mod">
          <ac:chgData name="Filippo Castellani" userId="b61c6dc5-ecd6-4c1f-93e4-42c670820e37" providerId="ADAL" clId="{602FAA39-BF7B-4739-A7C6-985A69866CE3}" dt="2021-10-26T16:45:51.997" v="275"/>
          <ac:spMkLst>
            <pc:docMk/>
            <pc:sldMk cId="0" sldId="257"/>
            <ac:spMk id="10" creationId="{8112032E-33DD-43C0-A7CD-645DA977281B}"/>
          </ac:spMkLst>
        </pc:spChg>
        <pc:spChg chg="del">
          <ac:chgData name="Filippo Castellani" userId="b61c6dc5-ecd6-4c1f-93e4-42c670820e37" providerId="ADAL" clId="{602FAA39-BF7B-4739-A7C6-985A69866CE3}" dt="2021-10-26T16:45:58.075" v="276" actId="478"/>
          <ac:spMkLst>
            <pc:docMk/>
            <pc:sldMk cId="0" sldId="257"/>
            <ac:spMk id="58" creationId="{00000000-0000-0000-0000-000000000000}"/>
          </ac:spMkLst>
        </pc:spChg>
      </pc:sldChg>
    </pc:docChg>
  </pc:docChgLst>
  <pc:docChgLst>
    <pc:chgData name="Filippo Castellani" userId="b61c6dc5-ecd6-4c1f-93e4-42c670820e37" providerId="ADAL" clId="{5EB52721-1635-4F68-BBEC-052834C6AC8C}"/>
    <pc:docChg chg="undo custSel addSld delSld modSld sldOrd">
      <pc:chgData name="Filippo Castellani" userId="b61c6dc5-ecd6-4c1f-93e4-42c670820e37" providerId="ADAL" clId="{5EB52721-1635-4F68-BBEC-052834C6AC8C}" dt="2021-11-01T16:35:11.500" v="3087"/>
      <pc:docMkLst>
        <pc:docMk/>
      </pc:docMkLst>
      <pc:sldChg chg="modSp mod">
        <pc:chgData name="Filippo Castellani" userId="b61c6dc5-ecd6-4c1f-93e4-42c670820e37" providerId="ADAL" clId="{5EB52721-1635-4F68-BBEC-052834C6AC8C}" dt="2021-10-31T17:29:27.570" v="2862" actId="790"/>
        <pc:sldMkLst>
          <pc:docMk/>
          <pc:sldMk cId="0" sldId="256"/>
        </pc:sldMkLst>
        <pc:spChg chg="mod">
          <ac:chgData name="Filippo Castellani" userId="b61c6dc5-ecd6-4c1f-93e4-42c670820e37" providerId="ADAL" clId="{5EB52721-1635-4F68-BBEC-052834C6AC8C}" dt="2021-10-31T17:29:27.570" v="2862" actId="790"/>
          <ac:spMkLst>
            <pc:docMk/>
            <pc:sldMk cId="0" sldId="256"/>
            <ac:spMk id="42" creationId="{00000000-0000-0000-0000-000000000000}"/>
          </ac:spMkLst>
        </pc:spChg>
      </pc:sldChg>
      <pc:sldChg chg="addSp delSp modSp mod modTransition modAnim modNotesTx">
        <pc:chgData name="Filippo Castellani" userId="b61c6dc5-ecd6-4c1f-93e4-42c670820e37" providerId="ADAL" clId="{5EB52721-1635-4F68-BBEC-052834C6AC8C}" dt="2021-11-01T16:04:11.082" v="2990"/>
        <pc:sldMkLst>
          <pc:docMk/>
          <pc:sldMk cId="0" sldId="257"/>
        </pc:sldMkLst>
        <pc:spChg chg="mod">
          <ac:chgData name="Filippo Castellani" userId="b61c6dc5-ecd6-4c1f-93e4-42c670820e37" providerId="ADAL" clId="{5EB52721-1635-4F68-BBEC-052834C6AC8C}" dt="2021-10-31T17:29:21.117" v="2861" actId="790"/>
          <ac:spMkLst>
            <pc:docMk/>
            <pc:sldMk cId="0" sldId="257"/>
            <ac:spMk id="51" creationId="{00000000-0000-0000-0000-000000000000}"/>
          </ac:spMkLst>
        </pc:spChg>
        <pc:spChg chg="del">
          <ac:chgData name="Filippo Castellani" userId="b61c6dc5-ecd6-4c1f-93e4-42c670820e37" providerId="ADAL" clId="{5EB52721-1635-4F68-BBEC-052834C6AC8C}" dt="2021-10-28T09:48:52.526" v="418" actId="478"/>
          <ac:spMkLst>
            <pc:docMk/>
            <pc:sldMk cId="0" sldId="257"/>
            <ac:spMk id="52" creationId="{00000000-0000-0000-0000-000000000000}"/>
          </ac:spMkLst>
        </pc:spChg>
        <pc:graphicFrameChg chg="add del mod modGraphic">
          <ac:chgData name="Filippo Castellani" userId="b61c6dc5-ecd6-4c1f-93e4-42c670820e37" providerId="ADAL" clId="{5EB52721-1635-4F68-BBEC-052834C6AC8C}" dt="2021-10-28T09:50:45.351" v="423" actId="478"/>
          <ac:graphicFrameMkLst>
            <pc:docMk/>
            <pc:sldMk cId="0" sldId="257"/>
            <ac:graphicFrameMk id="2" creationId="{0174A961-702B-4874-AAF3-479912F9B420}"/>
          </ac:graphicFrameMkLst>
        </pc:graphicFrameChg>
        <pc:graphicFrameChg chg="add mod modGraphic">
          <ac:chgData name="Filippo Castellani" userId="b61c6dc5-ecd6-4c1f-93e4-42c670820e37" providerId="ADAL" clId="{5EB52721-1635-4F68-BBEC-052834C6AC8C}" dt="2021-10-28T09:55:27.215" v="493" actId="113"/>
          <ac:graphicFrameMkLst>
            <pc:docMk/>
            <pc:sldMk cId="0" sldId="257"/>
            <ac:graphicFrameMk id="5" creationId="{A76FE78D-6E6A-4F02-9AD2-04BF2ADA834F}"/>
          </ac:graphicFrameMkLst>
        </pc:graphicFrameChg>
        <pc:picChg chg="add mod">
          <ac:chgData name="Filippo Castellani" userId="b61c6dc5-ecd6-4c1f-93e4-42c670820e37" providerId="ADAL" clId="{5EB52721-1635-4F68-BBEC-052834C6AC8C}" dt="2021-10-28T09:51:32.926" v="428" actId="1076"/>
          <ac:picMkLst>
            <pc:docMk/>
            <pc:sldMk cId="0" sldId="257"/>
            <ac:picMk id="4" creationId="{6F896BFE-EDBA-46F3-9DB4-46AFB2914C2E}"/>
          </ac:picMkLst>
        </pc:picChg>
      </pc:sldChg>
      <pc:sldChg chg="modSp add mod modTransition modNotesTx">
        <pc:chgData name="Filippo Castellani" userId="b61c6dc5-ecd6-4c1f-93e4-42c670820e37" providerId="ADAL" clId="{5EB52721-1635-4F68-BBEC-052834C6AC8C}" dt="2021-10-28T13:01:14.959" v="1045" actId="20577"/>
        <pc:sldMkLst>
          <pc:docMk/>
          <pc:sldMk cId="4294171353" sldId="258"/>
        </pc:sldMkLst>
        <pc:spChg chg="mod">
          <ac:chgData name="Filippo Castellani" userId="b61c6dc5-ecd6-4c1f-93e4-42c670820e37" providerId="ADAL" clId="{5EB52721-1635-4F68-BBEC-052834C6AC8C}" dt="2021-10-28T09:56:04.516" v="540" actId="20577"/>
          <ac:spMkLst>
            <pc:docMk/>
            <pc:sldMk cId="4294171353" sldId="258"/>
            <ac:spMk id="51" creationId="{00000000-0000-0000-0000-000000000000}"/>
          </ac:spMkLst>
        </pc:spChg>
        <pc:graphicFrameChg chg="mod">
          <ac:chgData name="Filippo Castellani" userId="b61c6dc5-ecd6-4c1f-93e4-42c670820e37" providerId="ADAL" clId="{5EB52721-1635-4F68-BBEC-052834C6AC8C}" dt="2021-10-28T13:01:14.959" v="1045" actId="20577"/>
          <ac:graphicFrameMkLst>
            <pc:docMk/>
            <pc:sldMk cId="4294171353" sldId="258"/>
            <ac:graphicFrameMk id="5" creationId="{A76FE78D-6E6A-4F02-9AD2-04BF2ADA834F}"/>
          </ac:graphicFrameMkLst>
        </pc:graphicFrameChg>
        <pc:picChg chg="mod">
          <ac:chgData name="Filippo Castellani" userId="b61c6dc5-ecd6-4c1f-93e4-42c670820e37" providerId="ADAL" clId="{5EB52721-1635-4F68-BBEC-052834C6AC8C}" dt="2021-10-28T11:06:44.453" v="1001" actId="1076"/>
          <ac:picMkLst>
            <pc:docMk/>
            <pc:sldMk cId="4294171353" sldId="258"/>
            <ac:picMk id="4" creationId="{6F896BFE-EDBA-46F3-9DB4-46AFB2914C2E}"/>
          </ac:picMkLst>
        </pc:picChg>
      </pc:sldChg>
      <pc:sldChg chg="addSp delSp modSp add mod modTransition modAnim modNotesTx">
        <pc:chgData name="Filippo Castellani" userId="b61c6dc5-ecd6-4c1f-93e4-42c670820e37" providerId="ADAL" clId="{5EB52721-1635-4F68-BBEC-052834C6AC8C}" dt="2021-11-01T16:06:49.714" v="3006"/>
        <pc:sldMkLst>
          <pc:docMk/>
          <pc:sldMk cId="935253856" sldId="259"/>
        </pc:sldMkLst>
        <pc:spChg chg="add mod">
          <ac:chgData name="Filippo Castellani" userId="b61c6dc5-ecd6-4c1f-93e4-42c670820e37" providerId="ADAL" clId="{5EB52721-1635-4F68-BBEC-052834C6AC8C}" dt="2021-10-28T14:11:28.593" v="1151" actId="1076"/>
          <ac:spMkLst>
            <pc:docMk/>
            <pc:sldMk cId="935253856" sldId="259"/>
            <ac:spMk id="14" creationId="{0CF3939E-D9BB-4CB6-8135-2F02ECB25D5E}"/>
          </ac:spMkLst>
        </pc:spChg>
        <pc:spChg chg="add mod">
          <ac:chgData name="Filippo Castellani" userId="b61c6dc5-ecd6-4c1f-93e4-42c670820e37" providerId="ADAL" clId="{5EB52721-1635-4F68-BBEC-052834C6AC8C}" dt="2021-10-31T16:25:09.373" v="2209" actId="113"/>
          <ac:spMkLst>
            <pc:docMk/>
            <pc:sldMk cId="935253856" sldId="259"/>
            <ac:spMk id="15" creationId="{F9E8F724-300B-4B2C-876F-7203A8E6D275}"/>
          </ac:spMkLst>
        </pc:spChg>
        <pc:spChg chg="add mod">
          <ac:chgData name="Filippo Castellani" userId="b61c6dc5-ecd6-4c1f-93e4-42c670820e37" providerId="ADAL" clId="{5EB52721-1635-4F68-BBEC-052834C6AC8C}" dt="2021-10-31T17:29:46.192" v="2863" actId="790"/>
          <ac:spMkLst>
            <pc:docMk/>
            <pc:sldMk cId="935253856" sldId="259"/>
            <ac:spMk id="19" creationId="{F6D7EFB3-4A69-4A84-9AEB-3C9A0023E0E8}"/>
          </ac:spMkLst>
        </pc:spChg>
        <pc:spChg chg="add mod">
          <ac:chgData name="Filippo Castellani" userId="b61c6dc5-ecd6-4c1f-93e4-42c670820e37" providerId="ADAL" clId="{5EB52721-1635-4F68-BBEC-052834C6AC8C}" dt="2021-10-31T17:29:53.211" v="2865" actId="790"/>
          <ac:spMkLst>
            <pc:docMk/>
            <pc:sldMk cId="935253856" sldId="259"/>
            <ac:spMk id="21" creationId="{D9AA166B-F4CF-44E3-96D7-939EFE95A334}"/>
          </ac:spMkLst>
        </pc:spChg>
        <pc:spChg chg="add mod">
          <ac:chgData name="Filippo Castellani" userId="b61c6dc5-ecd6-4c1f-93e4-42c670820e37" providerId="ADAL" clId="{5EB52721-1635-4F68-BBEC-052834C6AC8C}" dt="2021-10-28T14:15:43.569" v="1319" actId="1076"/>
          <ac:spMkLst>
            <pc:docMk/>
            <pc:sldMk cId="935253856" sldId="259"/>
            <ac:spMk id="22" creationId="{8151BBF9-085D-46D3-AF7D-77A584B6F5BE}"/>
          </ac:spMkLst>
        </pc:spChg>
        <pc:spChg chg="add mod">
          <ac:chgData name="Filippo Castellani" userId="b61c6dc5-ecd6-4c1f-93e4-42c670820e37" providerId="ADAL" clId="{5EB52721-1635-4F68-BBEC-052834C6AC8C}" dt="2021-10-28T14:15:53.830" v="1321" actId="1076"/>
          <ac:spMkLst>
            <pc:docMk/>
            <pc:sldMk cId="935253856" sldId="259"/>
            <ac:spMk id="23" creationId="{C33D6015-918E-41DA-8E06-A2C577D4A065}"/>
          </ac:spMkLst>
        </pc:spChg>
        <pc:spChg chg="add del mod">
          <ac:chgData name="Filippo Castellani" userId="b61c6dc5-ecd6-4c1f-93e4-42c670820e37" providerId="ADAL" clId="{5EB52721-1635-4F68-BBEC-052834C6AC8C}" dt="2021-10-28T14:14:39.716" v="1182" actId="478"/>
          <ac:spMkLst>
            <pc:docMk/>
            <pc:sldMk cId="935253856" sldId="259"/>
            <ac:spMk id="25" creationId="{C01D573E-65A5-4C29-A0C2-C7C66E3FD33E}"/>
          </ac:spMkLst>
        </pc:spChg>
        <pc:spChg chg="add mod">
          <ac:chgData name="Filippo Castellani" userId="b61c6dc5-ecd6-4c1f-93e4-42c670820e37" providerId="ADAL" clId="{5EB52721-1635-4F68-BBEC-052834C6AC8C}" dt="2021-10-31T16:25:11.846" v="2210" actId="113"/>
          <ac:spMkLst>
            <pc:docMk/>
            <pc:sldMk cId="935253856" sldId="259"/>
            <ac:spMk id="26" creationId="{23522F4D-CA2B-4AC2-92B0-D0E1FF72CA7B}"/>
          </ac:spMkLst>
        </pc:spChg>
        <pc:spChg chg="mod">
          <ac:chgData name="Filippo Castellani" userId="b61c6dc5-ecd6-4c1f-93e4-42c670820e37" providerId="ADAL" clId="{5EB52721-1635-4F68-BBEC-052834C6AC8C}" dt="2021-10-28T11:08:56.561" v="1044" actId="6549"/>
          <ac:spMkLst>
            <pc:docMk/>
            <pc:sldMk cId="935253856" sldId="259"/>
            <ac:spMk id="51" creationId="{00000000-0000-0000-0000-000000000000}"/>
          </ac:spMkLst>
        </pc:spChg>
        <pc:graphicFrameChg chg="del">
          <ac:chgData name="Filippo Castellani" userId="b61c6dc5-ecd6-4c1f-93e4-42c670820e37" providerId="ADAL" clId="{5EB52721-1635-4F68-BBEC-052834C6AC8C}" dt="2021-10-28T11:08:44.077" v="1007" actId="478"/>
          <ac:graphicFrameMkLst>
            <pc:docMk/>
            <pc:sldMk cId="935253856" sldId="259"/>
            <ac:graphicFrameMk id="5" creationId="{A76FE78D-6E6A-4F02-9AD2-04BF2ADA834F}"/>
          </ac:graphicFrameMkLst>
        </pc:graphicFrameChg>
        <pc:graphicFrameChg chg="add del mod modGraphic">
          <ac:chgData name="Filippo Castellani" userId="b61c6dc5-ecd6-4c1f-93e4-42c670820e37" providerId="ADAL" clId="{5EB52721-1635-4F68-BBEC-052834C6AC8C}" dt="2021-10-28T13:20:17.091" v="1088" actId="478"/>
          <ac:graphicFrameMkLst>
            <pc:docMk/>
            <pc:sldMk cId="935253856" sldId="259"/>
            <ac:graphicFrameMk id="8" creationId="{8F8DA215-C0BA-49A1-AB23-E630B569EDCC}"/>
          </ac:graphicFrameMkLst>
        </pc:graphicFrameChg>
        <pc:picChg chg="add del mod">
          <ac:chgData name="Filippo Castellani" userId="b61c6dc5-ecd6-4c1f-93e4-42c670820e37" providerId="ADAL" clId="{5EB52721-1635-4F68-BBEC-052834C6AC8C}" dt="2021-10-28T13:18:16.908" v="1048" actId="21"/>
          <ac:picMkLst>
            <pc:docMk/>
            <pc:sldMk cId="935253856" sldId="259"/>
            <ac:picMk id="3" creationId="{70BACE97-7F9E-4CCC-A96B-1D6D3FFB3321}"/>
          </ac:picMkLst>
        </pc:picChg>
        <pc:picChg chg="del">
          <ac:chgData name="Filippo Castellani" userId="b61c6dc5-ecd6-4c1f-93e4-42c670820e37" providerId="ADAL" clId="{5EB52721-1635-4F68-BBEC-052834C6AC8C}" dt="2021-10-28T11:08:40.922" v="1006" actId="478"/>
          <ac:picMkLst>
            <pc:docMk/>
            <pc:sldMk cId="935253856" sldId="259"/>
            <ac:picMk id="4" creationId="{6F896BFE-EDBA-46F3-9DB4-46AFB2914C2E}"/>
          </ac:picMkLst>
        </pc:picChg>
        <pc:picChg chg="add del mod">
          <ac:chgData name="Filippo Castellani" userId="b61c6dc5-ecd6-4c1f-93e4-42c670820e37" providerId="ADAL" clId="{5EB52721-1635-4F68-BBEC-052834C6AC8C}" dt="2021-10-28T13:18:16.908" v="1048" actId="21"/>
          <ac:picMkLst>
            <pc:docMk/>
            <pc:sldMk cId="935253856" sldId="259"/>
            <ac:picMk id="5" creationId="{6F312313-51AA-4C68-9CB1-8C2C04125F34}"/>
          </ac:picMkLst>
        </pc:picChg>
        <pc:picChg chg="add del mod">
          <ac:chgData name="Filippo Castellani" userId="b61c6dc5-ecd6-4c1f-93e4-42c670820e37" providerId="ADAL" clId="{5EB52721-1635-4F68-BBEC-052834C6AC8C}" dt="2021-10-28T13:18:16.908" v="1048" actId="21"/>
          <ac:picMkLst>
            <pc:docMk/>
            <pc:sldMk cId="935253856" sldId="259"/>
            <ac:picMk id="7" creationId="{91556D66-0C30-4805-8668-AB8ECF493DB9}"/>
          </ac:picMkLst>
        </pc:picChg>
        <pc:picChg chg="add mod">
          <ac:chgData name="Filippo Castellani" userId="b61c6dc5-ecd6-4c1f-93e4-42c670820e37" providerId="ADAL" clId="{5EB52721-1635-4F68-BBEC-052834C6AC8C}" dt="2021-10-28T14:15:46.979" v="1320" actId="1076"/>
          <ac:picMkLst>
            <pc:docMk/>
            <pc:sldMk cId="935253856" sldId="259"/>
            <ac:picMk id="11" creationId="{BDE9204F-6701-46C9-9904-7495F55E7C8B}"/>
          </ac:picMkLst>
        </pc:picChg>
        <pc:picChg chg="add mod">
          <ac:chgData name="Filippo Castellani" userId="b61c6dc5-ecd6-4c1f-93e4-42c670820e37" providerId="ADAL" clId="{5EB52721-1635-4F68-BBEC-052834C6AC8C}" dt="2021-10-31T17:27:48.142" v="2858" actId="1076"/>
          <ac:picMkLst>
            <pc:docMk/>
            <pc:sldMk cId="935253856" sldId="259"/>
            <ac:picMk id="17" creationId="{EF1C760B-F87A-4261-9593-68F74A678D55}"/>
          </ac:picMkLst>
        </pc:picChg>
        <pc:picChg chg="add mod">
          <ac:chgData name="Filippo Castellani" userId="b61c6dc5-ecd6-4c1f-93e4-42c670820e37" providerId="ADAL" clId="{5EB52721-1635-4F68-BBEC-052834C6AC8C}" dt="2021-10-31T17:23:32.091" v="2840" actId="14826"/>
          <ac:picMkLst>
            <pc:docMk/>
            <pc:sldMk cId="935253856" sldId="259"/>
            <ac:picMk id="18" creationId="{B46F5226-FEB2-4435-98AE-0AEC251048F1}"/>
          </ac:picMkLst>
        </pc:picChg>
        <pc:picChg chg="add del mod">
          <ac:chgData name="Filippo Castellani" userId="b61c6dc5-ecd6-4c1f-93e4-42c670820e37" providerId="ADAL" clId="{5EB52721-1635-4F68-BBEC-052834C6AC8C}" dt="2021-10-28T14:18:36.411" v="1336" actId="478"/>
          <ac:picMkLst>
            <pc:docMk/>
            <pc:sldMk cId="935253856" sldId="259"/>
            <ac:picMk id="20" creationId="{700BFE0B-F69B-4767-A9DB-F44294CCE1CD}"/>
          </ac:picMkLst>
        </pc:picChg>
        <pc:picChg chg="add mod">
          <ac:chgData name="Filippo Castellani" userId="b61c6dc5-ecd6-4c1f-93e4-42c670820e37" providerId="ADAL" clId="{5EB52721-1635-4F68-BBEC-052834C6AC8C}" dt="2021-11-01T16:04:55.967" v="2992" actId="208"/>
          <ac:picMkLst>
            <pc:docMk/>
            <pc:sldMk cId="935253856" sldId="259"/>
            <ac:picMk id="31" creationId="{3699428E-D5DE-4558-819A-99AF0925140C}"/>
          </ac:picMkLst>
        </pc:picChg>
        <pc:cxnChg chg="add del mod">
          <ac:chgData name="Filippo Castellani" userId="b61c6dc5-ecd6-4c1f-93e4-42c670820e37" providerId="ADAL" clId="{5EB52721-1635-4F68-BBEC-052834C6AC8C}" dt="2021-10-28T14:09:07.114" v="1134" actId="478"/>
          <ac:cxnSpMkLst>
            <pc:docMk/>
            <pc:sldMk cId="935253856" sldId="259"/>
            <ac:cxnSpMk id="13" creationId="{E5370964-848D-434E-A8A4-5F48DE2F8A0B}"/>
          </ac:cxnSpMkLst>
        </pc:cxnChg>
      </pc:sldChg>
      <pc:sldChg chg="addSp delSp modSp add mod modAnim addCm delCm modCm">
        <pc:chgData name="Filippo Castellani" userId="b61c6dc5-ecd6-4c1f-93e4-42c670820e37" providerId="ADAL" clId="{5EB52721-1635-4F68-BBEC-052834C6AC8C}" dt="2021-11-01T16:09:26.397" v="3027"/>
        <pc:sldMkLst>
          <pc:docMk/>
          <pc:sldMk cId="3908879223" sldId="260"/>
        </pc:sldMkLst>
        <pc:spChg chg="add mod">
          <ac:chgData name="Filippo Castellani" userId="b61c6dc5-ecd6-4c1f-93e4-42c670820e37" providerId="ADAL" clId="{5EB52721-1635-4F68-BBEC-052834C6AC8C}" dt="2021-10-29T07:56:12.273" v="1698" actId="1076"/>
          <ac:spMkLst>
            <pc:docMk/>
            <pc:sldMk cId="3908879223" sldId="260"/>
            <ac:spMk id="5" creationId="{62C58901-45EF-48E0-8194-F643B4EC7B39}"/>
          </ac:spMkLst>
        </pc:spChg>
        <pc:spChg chg="add mod">
          <ac:chgData name="Filippo Castellani" userId="b61c6dc5-ecd6-4c1f-93e4-42c670820e37" providerId="ADAL" clId="{5EB52721-1635-4F68-BBEC-052834C6AC8C}" dt="2021-10-31T16:48:27.839" v="2417" actId="20577"/>
          <ac:spMkLst>
            <pc:docMk/>
            <pc:sldMk cId="3908879223" sldId="260"/>
            <ac:spMk id="7" creationId="{9B475525-7A4B-46ED-8D87-D98EF7C5A505}"/>
          </ac:spMkLst>
        </pc:spChg>
        <pc:spChg chg="add mod">
          <ac:chgData name="Filippo Castellani" userId="b61c6dc5-ecd6-4c1f-93e4-42c670820e37" providerId="ADAL" clId="{5EB52721-1635-4F68-BBEC-052834C6AC8C}" dt="2021-10-31T16:46:41.203" v="2358" actId="790"/>
          <ac:spMkLst>
            <pc:docMk/>
            <pc:sldMk cId="3908879223" sldId="260"/>
            <ac:spMk id="13" creationId="{076C8A34-AE3C-4E3A-BF2C-ABE45291EA15}"/>
          </ac:spMkLst>
        </pc:spChg>
        <pc:spChg chg="del">
          <ac:chgData name="Filippo Castellani" userId="b61c6dc5-ecd6-4c1f-93e4-42c670820e37" providerId="ADAL" clId="{5EB52721-1635-4F68-BBEC-052834C6AC8C}" dt="2021-10-29T07:35:27.798" v="1456" actId="478"/>
          <ac:spMkLst>
            <pc:docMk/>
            <pc:sldMk cId="3908879223" sldId="260"/>
            <ac:spMk id="14" creationId="{0CF3939E-D9BB-4CB6-8135-2F02ECB25D5E}"/>
          </ac:spMkLst>
        </pc:spChg>
        <pc:spChg chg="add del mod">
          <ac:chgData name="Filippo Castellani" userId="b61c6dc5-ecd6-4c1f-93e4-42c670820e37" providerId="ADAL" clId="{5EB52721-1635-4F68-BBEC-052834C6AC8C}" dt="2021-10-30T08:42:53.170" v="1831"/>
          <ac:spMkLst>
            <pc:docMk/>
            <pc:sldMk cId="3908879223" sldId="260"/>
            <ac:spMk id="14" creationId="{10722074-1A93-4A73-8C0E-4C22BF22BA07}"/>
          </ac:spMkLst>
        </pc:spChg>
        <pc:spChg chg="del">
          <ac:chgData name="Filippo Castellani" userId="b61c6dc5-ecd6-4c1f-93e4-42c670820e37" providerId="ADAL" clId="{5EB52721-1635-4F68-BBEC-052834C6AC8C}" dt="2021-10-29T07:35:30.642" v="1457" actId="478"/>
          <ac:spMkLst>
            <pc:docMk/>
            <pc:sldMk cId="3908879223" sldId="260"/>
            <ac:spMk id="15" creationId="{F9E8F724-300B-4B2C-876F-7203A8E6D275}"/>
          </ac:spMkLst>
        </pc:spChg>
        <pc:spChg chg="del">
          <ac:chgData name="Filippo Castellani" userId="b61c6dc5-ecd6-4c1f-93e4-42c670820e37" providerId="ADAL" clId="{5EB52721-1635-4F68-BBEC-052834C6AC8C}" dt="2021-10-29T07:35:27.798" v="1456" actId="478"/>
          <ac:spMkLst>
            <pc:docMk/>
            <pc:sldMk cId="3908879223" sldId="260"/>
            <ac:spMk id="21" creationId="{D9AA166B-F4CF-44E3-96D7-939EFE95A334}"/>
          </ac:spMkLst>
        </pc:spChg>
        <pc:spChg chg="del">
          <ac:chgData name="Filippo Castellani" userId="b61c6dc5-ecd6-4c1f-93e4-42c670820e37" providerId="ADAL" clId="{5EB52721-1635-4F68-BBEC-052834C6AC8C}" dt="2021-10-29T07:35:27.798" v="1456" actId="478"/>
          <ac:spMkLst>
            <pc:docMk/>
            <pc:sldMk cId="3908879223" sldId="260"/>
            <ac:spMk id="22" creationId="{8151BBF9-085D-46D3-AF7D-77A584B6F5BE}"/>
          </ac:spMkLst>
        </pc:spChg>
        <pc:spChg chg="del">
          <ac:chgData name="Filippo Castellani" userId="b61c6dc5-ecd6-4c1f-93e4-42c670820e37" providerId="ADAL" clId="{5EB52721-1635-4F68-BBEC-052834C6AC8C}" dt="2021-10-29T07:35:27.798" v="1456" actId="478"/>
          <ac:spMkLst>
            <pc:docMk/>
            <pc:sldMk cId="3908879223" sldId="260"/>
            <ac:spMk id="23" creationId="{C33D6015-918E-41DA-8E06-A2C577D4A065}"/>
          </ac:spMkLst>
        </pc:spChg>
        <pc:spChg chg="add mod">
          <ac:chgData name="Filippo Castellani" userId="b61c6dc5-ecd6-4c1f-93e4-42c670820e37" providerId="ADAL" clId="{5EB52721-1635-4F68-BBEC-052834C6AC8C}" dt="2021-10-31T16:27:38.579" v="2292" actId="14100"/>
          <ac:spMkLst>
            <pc:docMk/>
            <pc:sldMk cId="3908879223" sldId="260"/>
            <ac:spMk id="24" creationId="{D32FDDA4-B276-4221-BE94-22D0A3294ECE}"/>
          </ac:spMkLst>
        </pc:spChg>
        <pc:spChg chg="del">
          <ac:chgData name="Filippo Castellani" userId="b61c6dc5-ecd6-4c1f-93e4-42c670820e37" providerId="ADAL" clId="{5EB52721-1635-4F68-BBEC-052834C6AC8C}" dt="2021-10-29T07:35:33.078" v="1458" actId="478"/>
          <ac:spMkLst>
            <pc:docMk/>
            <pc:sldMk cId="3908879223" sldId="260"/>
            <ac:spMk id="26" creationId="{23522F4D-CA2B-4AC2-92B0-D0E1FF72CA7B}"/>
          </ac:spMkLst>
        </pc:spChg>
        <pc:spChg chg="mod">
          <ac:chgData name="Filippo Castellani" userId="b61c6dc5-ecd6-4c1f-93e4-42c670820e37" providerId="ADAL" clId="{5EB52721-1635-4F68-BBEC-052834C6AC8C}" dt="2021-10-31T16:46:56.699" v="2359" actId="790"/>
          <ac:spMkLst>
            <pc:docMk/>
            <pc:sldMk cId="3908879223" sldId="260"/>
            <ac:spMk id="51" creationId="{00000000-0000-0000-0000-000000000000}"/>
          </ac:spMkLst>
        </pc:spChg>
        <pc:graphicFrameChg chg="add mod modGraphic">
          <ac:chgData name="Filippo Castellani" userId="b61c6dc5-ecd6-4c1f-93e4-42c670820e37" providerId="ADAL" clId="{5EB52721-1635-4F68-BBEC-052834C6AC8C}" dt="2021-10-31T16:42:28.219" v="2323" actId="20577"/>
          <ac:graphicFrameMkLst>
            <pc:docMk/>
            <pc:sldMk cId="3908879223" sldId="260"/>
            <ac:graphicFrameMk id="4" creationId="{77639FF8-47E7-4F51-A173-DA309CB5A8B2}"/>
          </ac:graphicFrameMkLst>
        </pc:graphicFrameChg>
        <pc:picChg chg="add mod ord">
          <ac:chgData name="Filippo Castellani" userId="b61c6dc5-ecd6-4c1f-93e4-42c670820e37" providerId="ADAL" clId="{5EB52721-1635-4F68-BBEC-052834C6AC8C}" dt="2021-10-31T16:27:46.985" v="2293" actId="166"/>
          <ac:picMkLst>
            <pc:docMk/>
            <pc:sldMk cId="3908879223" sldId="260"/>
            <ac:picMk id="3" creationId="{E1EF867C-1599-4DE9-9BDF-63C33B4CD3EA}"/>
          </ac:picMkLst>
        </pc:picChg>
        <pc:picChg chg="add mod">
          <ac:chgData name="Filippo Castellani" userId="b61c6dc5-ecd6-4c1f-93e4-42c670820e37" providerId="ADAL" clId="{5EB52721-1635-4F68-BBEC-052834C6AC8C}" dt="2021-10-31T17:30:14.171" v="2867" actId="1076"/>
          <ac:picMkLst>
            <pc:docMk/>
            <pc:sldMk cId="3908879223" sldId="260"/>
            <ac:picMk id="6" creationId="{E1A5FF40-2834-4B92-AD91-7CFEA4C09E64}"/>
          </ac:picMkLst>
        </pc:picChg>
        <pc:picChg chg="del">
          <ac:chgData name="Filippo Castellani" userId="b61c6dc5-ecd6-4c1f-93e4-42c670820e37" providerId="ADAL" clId="{5EB52721-1635-4F68-BBEC-052834C6AC8C}" dt="2021-10-29T07:35:27.798" v="1456" actId="478"/>
          <ac:picMkLst>
            <pc:docMk/>
            <pc:sldMk cId="3908879223" sldId="260"/>
            <ac:picMk id="11" creationId="{BDE9204F-6701-46C9-9904-7495F55E7C8B}"/>
          </ac:picMkLst>
        </pc:picChg>
        <pc:picChg chg="add del mod">
          <ac:chgData name="Filippo Castellani" userId="b61c6dc5-ecd6-4c1f-93e4-42c670820e37" providerId="ADAL" clId="{5EB52721-1635-4F68-BBEC-052834C6AC8C}" dt="2021-10-30T08:42:53.170" v="1831"/>
          <ac:picMkLst>
            <pc:docMk/>
            <pc:sldMk cId="3908879223" sldId="260"/>
            <ac:picMk id="13" creationId="{8EEDE810-1EE3-4084-AE7A-9B0C42CF0767}"/>
          </ac:picMkLst>
        </pc:picChg>
        <pc:picChg chg="add del mod">
          <ac:chgData name="Filippo Castellani" userId="b61c6dc5-ecd6-4c1f-93e4-42c670820e37" providerId="ADAL" clId="{5EB52721-1635-4F68-BBEC-052834C6AC8C}" dt="2021-10-30T08:42:53.170" v="1831"/>
          <ac:picMkLst>
            <pc:docMk/>
            <pc:sldMk cId="3908879223" sldId="260"/>
            <ac:picMk id="15" creationId="{B69C05DD-82CA-4AD3-85C2-2123A5117AF6}"/>
          </ac:picMkLst>
        </pc:picChg>
        <pc:picChg chg="del">
          <ac:chgData name="Filippo Castellani" userId="b61c6dc5-ecd6-4c1f-93e4-42c670820e37" providerId="ADAL" clId="{5EB52721-1635-4F68-BBEC-052834C6AC8C}" dt="2021-10-29T07:35:27.798" v="1456" actId="478"/>
          <ac:picMkLst>
            <pc:docMk/>
            <pc:sldMk cId="3908879223" sldId="260"/>
            <ac:picMk id="17" creationId="{EF1C760B-F87A-4261-9593-68F74A678D55}"/>
          </ac:picMkLst>
        </pc:picChg>
        <pc:picChg chg="del">
          <ac:chgData name="Filippo Castellani" userId="b61c6dc5-ecd6-4c1f-93e4-42c670820e37" providerId="ADAL" clId="{5EB52721-1635-4F68-BBEC-052834C6AC8C}" dt="2021-10-29T07:35:27.798" v="1456" actId="478"/>
          <ac:picMkLst>
            <pc:docMk/>
            <pc:sldMk cId="3908879223" sldId="260"/>
            <ac:picMk id="18" creationId="{B46F5226-FEB2-4435-98AE-0AEC251048F1}"/>
          </ac:picMkLst>
        </pc:picChg>
        <pc:picChg chg="del">
          <ac:chgData name="Filippo Castellani" userId="b61c6dc5-ecd6-4c1f-93e4-42c670820e37" providerId="ADAL" clId="{5EB52721-1635-4F68-BBEC-052834C6AC8C}" dt="2021-10-29T07:35:27.798" v="1456" actId="478"/>
          <ac:picMkLst>
            <pc:docMk/>
            <pc:sldMk cId="3908879223" sldId="260"/>
            <ac:picMk id="31" creationId="{3699428E-D5DE-4558-819A-99AF0925140C}"/>
          </ac:picMkLst>
        </pc:picChg>
      </pc:sldChg>
      <pc:sldChg chg="addSp delSp modSp add mod modAnim">
        <pc:chgData name="Filippo Castellani" userId="b61c6dc5-ecd6-4c1f-93e4-42c670820e37" providerId="ADAL" clId="{5EB52721-1635-4F68-BBEC-052834C6AC8C}" dt="2021-11-01T16:08:42.184" v="3023"/>
        <pc:sldMkLst>
          <pc:docMk/>
          <pc:sldMk cId="2623040221" sldId="261"/>
        </pc:sldMkLst>
        <pc:spChg chg="add del mod">
          <ac:chgData name="Filippo Castellani" userId="b61c6dc5-ecd6-4c1f-93e4-42c670820e37" providerId="ADAL" clId="{5EB52721-1635-4F68-BBEC-052834C6AC8C}" dt="2021-10-30T08:48:50.232" v="1926" actId="1076"/>
          <ac:spMkLst>
            <pc:docMk/>
            <pc:sldMk cId="2623040221" sldId="261"/>
            <ac:spMk id="2" creationId="{C116AEA6-592B-458E-A4CF-B95267499581}"/>
          </ac:spMkLst>
        </pc:spChg>
        <pc:spChg chg="add mod">
          <ac:chgData name="Filippo Castellani" userId="b61c6dc5-ecd6-4c1f-93e4-42c670820e37" providerId="ADAL" clId="{5EB52721-1635-4F68-BBEC-052834C6AC8C}" dt="2021-10-31T17:30:34.341" v="2870" actId="20577"/>
          <ac:spMkLst>
            <pc:docMk/>
            <pc:sldMk cId="2623040221" sldId="261"/>
            <ac:spMk id="6" creationId="{FE9B7070-7993-4EE3-9316-3B1632CA0895}"/>
          </ac:spMkLst>
        </pc:spChg>
        <pc:spChg chg="add mod ord">
          <ac:chgData name="Filippo Castellani" userId="b61c6dc5-ecd6-4c1f-93e4-42c670820e37" providerId="ADAL" clId="{5EB52721-1635-4F68-BBEC-052834C6AC8C}" dt="2021-10-31T16:50:54.007" v="2476" actId="17032"/>
          <ac:spMkLst>
            <pc:docMk/>
            <pc:sldMk cId="2623040221" sldId="261"/>
            <ac:spMk id="8" creationId="{FB45B72A-5A51-4E13-90F8-BA38BA90C4FE}"/>
          </ac:spMkLst>
        </pc:spChg>
        <pc:spChg chg="add del mod">
          <ac:chgData name="Filippo Castellani" userId="b61c6dc5-ecd6-4c1f-93e4-42c670820e37" providerId="ADAL" clId="{5EB52721-1635-4F68-BBEC-052834C6AC8C}" dt="2021-10-30T08:42:49.904" v="1827"/>
          <ac:spMkLst>
            <pc:docMk/>
            <pc:sldMk cId="2623040221" sldId="261"/>
            <ac:spMk id="16" creationId="{57CF841D-F3E9-40B6-87FD-76ADFA6DB8DD}"/>
          </ac:spMkLst>
        </pc:spChg>
        <pc:spChg chg="mod">
          <ac:chgData name="Filippo Castellani" userId="b61c6dc5-ecd6-4c1f-93e4-42c670820e37" providerId="ADAL" clId="{5EB52721-1635-4F68-BBEC-052834C6AC8C}" dt="2021-10-29T07:36:11.805" v="1540" actId="20577"/>
          <ac:spMkLst>
            <pc:docMk/>
            <pc:sldMk cId="2623040221" sldId="261"/>
            <ac:spMk id="51" creationId="{00000000-0000-0000-0000-000000000000}"/>
          </ac:spMkLst>
        </pc:spChg>
        <pc:picChg chg="add del mod modCrop">
          <ac:chgData name="Filippo Castellani" userId="b61c6dc5-ecd6-4c1f-93e4-42c670820e37" providerId="ADAL" clId="{5EB52721-1635-4F68-BBEC-052834C6AC8C}" dt="2021-10-30T08:48:53.709" v="1927" actId="1076"/>
          <ac:picMkLst>
            <pc:docMk/>
            <pc:sldMk cId="2623040221" sldId="261"/>
            <ac:picMk id="3" creationId="{8F5FFA96-0594-4B50-BBEC-44C91BFC2B3E}"/>
          </ac:picMkLst>
        </pc:picChg>
        <pc:picChg chg="add del mod modCrop">
          <ac:chgData name="Filippo Castellani" userId="b61c6dc5-ecd6-4c1f-93e4-42c670820e37" providerId="ADAL" clId="{5EB52721-1635-4F68-BBEC-052834C6AC8C}" dt="2021-10-30T08:46:08.800" v="1905" actId="1076"/>
          <ac:picMkLst>
            <pc:docMk/>
            <pc:sldMk cId="2623040221" sldId="261"/>
            <ac:picMk id="7" creationId="{EFFC7625-0FE1-4AE6-9D91-2F27BA661FF1}"/>
          </ac:picMkLst>
        </pc:picChg>
        <pc:picChg chg="add del mod">
          <ac:chgData name="Filippo Castellani" userId="b61c6dc5-ecd6-4c1f-93e4-42c670820e37" providerId="ADAL" clId="{5EB52721-1635-4F68-BBEC-052834C6AC8C}" dt="2021-10-30T08:42:49.904" v="1827"/>
          <ac:picMkLst>
            <pc:docMk/>
            <pc:sldMk cId="2623040221" sldId="261"/>
            <ac:picMk id="15" creationId="{5EC49364-BD53-4F02-A97D-4977AFBF6574}"/>
          </ac:picMkLst>
        </pc:picChg>
        <pc:picChg chg="add del mod">
          <ac:chgData name="Filippo Castellani" userId="b61c6dc5-ecd6-4c1f-93e4-42c670820e37" providerId="ADAL" clId="{5EB52721-1635-4F68-BBEC-052834C6AC8C}" dt="2021-10-30T08:42:49.904" v="1827"/>
          <ac:picMkLst>
            <pc:docMk/>
            <pc:sldMk cId="2623040221" sldId="261"/>
            <ac:picMk id="17" creationId="{FBACB855-319B-4609-94D1-F0394F0467B4}"/>
          </ac:picMkLst>
        </pc:picChg>
        <pc:cxnChg chg="add del mod">
          <ac:chgData name="Filippo Castellani" userId="b61c6dc5-ecd6-4c1f-93e4-42c670820e37" providerId="ADAL" clId="{5EB52721-1635-4F68-BBEC-052834C6AC8C}" dt="2021-10-30T08:15:20.045" v="1797" actId="478"/>
          <ac:cxnSpMkLst>
            <pc:docMk/>
            <pc:sldMk cId="2623040221" sldId="261"/>
            <ac:cxnSpMk id="5" creationId="{90FB0F91-4711-4C09-8C9D-5A689AEF0DAC}"/>
          </ac:cxnSpMkLst>
        </pc:cxnChg>
      </pc:sldChg>
      <pc:sldChg chg="addSp delSp modSp add mod addAnim delAnim modAnim modNotesTx">
        <pc:chgData name="Filippo Castellani" userId="b61c6dc5-ecd6-4c1f-93e4-42c670820e37" providerId="ADAL" clId="{5EB52721-1635-4F68-BBEC-052834C6AC8C}" dt="2021-11-01T16:32:04.114" v="3083"/>
        <pc:sldMkLst>
          <pc:docMk/>
          <pc:sldMk cId="1236755352" sldId="262"/>
        </pc:sldMkLst>
        <pc:spChg chg="mod">
          <ac:chgData name="Filippo Castellani" userId="b61c6dc5-ecd6-4c1f-93e4-42c670820e37" providerId="ADAL" clId="{5EB52721-1635-4F68-BBEC-052834C6AC8C}" dt="2021-10-29T07:36:29.925" v="1576" actId="20577"/>
          <ac:spMkLst>
            <pc:docMk/>
            <pc:sldMk cId="1236755352" sldId="262"/>
            <ac:spMk id="51" creationId="{00000000-0000-0000-0000-000000000000}"/>
          </ac:spMkLst>
        </pc:spChg>
        <pc:picChg chg="add del mod">
          <ac:chgData name="Filippo Castellani" userId="b61c6dc5-ecd6-4c1f-93e4-42c670820e37" providerId="ADAL" clId="{5EB52721-1635-4F68-BBEC-052834C6AC8C}" dt="2021-10-31T18:14:48.146" v="2880" actId="478"/>
          <ac:picMkLst>
            <pc:docMk/>
            <pc:sldMk cId="1236755352" sldId="262"/>
            <ac:picMk id="3" creationId="{1236CAFC-3F29-42E1-9D71-CA760C903250}"/>
          </ac:picMkLst>
        </pc:picChg>
        <pc:picChg chg="add mod ord">
          <ac:chgData name="Filippo Castellani" userId="b61c6dc5-ecd6-4c1f-93e4-42c670820e37" providerId="ADAL" clId="{5EB52721-1635-4F68-BBEC-052834C6AC8C}" dt="2021-10-31T18:16:42.582" v="2906" actId="1076"/>
          <ac:picMkLst>
            <pc:docMk/>
            <pc:sldMk cId="1236755352" sldId="262"/>
            <ac:picMk id="4" creationId="{AE74DEDB-B550-4F6C-BA6F-4E95BEAF1DE1}"/>
          </ac:picMkLst>
        </pc:picChg>
        <pc:picChg chg="add del mod">
          <ac:chgData name="Filippo Castellani" userId="b61c6dc5-ecd6-4c1f-93e4-42c670820e37" providerId="ADAL" clId="{5EB52721-1635-4F68-BBEC-052834C6AC8C}" dt="2021-10-31T18:14:46.937" v="2879" actId="478"/>
          <ac:picMkLst>
            <pc:docMk/>
            <pc:sldMk cId="1236755352" sldId="262"/>
            <ac:picMk id="5" creationId="{4A13CFCB-9569-49F2-810A-52A04F7DEDA2}"/>
          </ac:picMkLst>
        </pc:picChg>
        <pc:picChg chg="add mod ord">
          <ac:chgData name="Filippo Castellani" userId="b61c6dc5-ecd6-4c1f-93e4-42c670820e37" providerId="ADAL" clId="{5EB52721-1635-4F68-BBEC-052834C6AC8C}" dt="2021-10-31T18:16:44.566" v="2907" actId="1076"/>
          <ac:picMkLst>
            <pc:docMk/>
            <pc:sldMk cId="1236755352" sldId="262"/>
            <ac:picMk id="7" creationId="{E076BB05-2073-4322-8472-C83BA8D2D18D}"/>
          </ac:picMkLst>
        </pc:picChg>
        <pc:picChg chg="add mod">
          <ac:chgData name="Filippo Castellani" userId="b61c6dc5-ecd6-4c1f-93e4-42c670820e37" providerId="ADAL" clId="{5EB52721-1635-4F68-BBEC-052834C6AC8C}" dt="2021-10-31T18:15:14.835" v="2890" actId="1076"/>
          <ac:picMkLst>
            <pc:docMk/>
            <pc:sldMk cId="1236755352" sldId="262"/>
            <ac:picMk id="9" creationId="{997527BC-ACF2-4FCF-994E-3FB1C68C25A0}"/>
          </ac:picMkLst>
        </pc:picChg>
      </pc:sldChg>
      <pc:sldChg chg="modSp add del mod">
        <pc:chgData name="Filippo Castellani" userId="b61c6dc5-ecd6-4c1f-93e4-42c670820e37" providerId="ADAL" clId="{5EB52721-1635-4F68-BBEC-052834C6AC8C}" dt="2021-10-30T08:49:46.343" v="1934" actId="47"/>
        <pc:sldMkLst>
          <pc:docMk/>
          <pc:sldMk cId="1912835951" sldId="263"/>
        </pc:sldMkLst>
        <pc:spChg chg="mod">
          <ac:chgData name="Filippo Castellani" userId="b61c6dc5-ecd6-4c1f-93e4-42c670820e37" providerId="ADAL" clId="{5EB52721-1635-4F68-BBEC-052834C6AC8C}" dt="2021-10-30T08:49:24.622" v="1929" actId="1076"/>
          <ac:spMkLst>
            <pc:docMk/>
            <pc:sldMk cId="1912835951" sldId="263"/>
            <ac:spMk id="2" creationId="{C116AEA6-592B-458E-A4CF-B95267499581}"/>
          </ac:spMkLst>
        </pc:spChg>
        <pc:spChg chg="mod">
          <ac:chgData name="Filippo Castellani" userId="b61c6dc5-ecd6-4c1f-93e4-42c670820e37" providerId="ADAL" clId="{5EB52721-1635-4F68-BBEC-052834C6AC8C}" dt="2021-10-30T08:49:42.413" v="1933" actId="1076"/>
          <ac:spMkLst>
            <pc:docMk/>
            <pc:sldMk cId="1912835951" sldId="263"/>
            <ac:spMk id="6" creationId="{FE9B7070-7993-4EE3-9316-3B1632CA0895}"/>
          </ac:spMkLst>
        </pc:spChg>
        <pc:picChg chg="mod">
          <ac:chgData name="Filippo Castellani" userId="b61c6dc5-ecd6-4c1f-93e4-42c670820e37" providerId="ADAL" clId="{5EB52721-1635-4F68-BBEC-052834C6AC8C}" dt="2021-10-30T08:49:22.874" v="1928" actId="1076"/>
          <ac:picMkLst>
            <pc:docMk/>
            <pc:sldMk cId="1912835951" sldId="263"/>
            <ac:picMk id="3" creationId="{8F5FFA96-0594-4B50-BBEC-44C91BFC2B3E}"/>
          </ac:picMkLst>
        </pc:picChg>
        <pc:picChg chg="mod">
          <ac:chgData name="Filippo Castellani" userId="b61c6dc5-ecd6-4c1f-93e4-42c670820e37" providerId="ADAL" clId="{5EB52721-1635-4F68-BBEC-052834C6AC8C}" dt="2021-10-30T08:49:29.820" v="1932" actId="1076"/>
          <ac:picMkLst>
            <pc:docMk/>
            <pc:sldMk cId="1912835951" sldId="263"/>
            <ac:picMk id="7" creationId="{EFFC7625-0FE1-4AE6-9D91-2F27BA661FF1}"/>
          </ac:picMkLst>
        </pc:picChg>
      </pc:sldChg>
      <pc:sldChg chg="modSp add mod modTransition">
        <pc:chgData name="Filippo Castellani" userId="b61c6dc5-ecd6-4c1f-93e4-42c670820e37" providerId="ADAL" clId="{5EB52721-1635-4F68-BBEC-052834C6AC8C}" dt="2021-10-31T17:31:13.681" v="2877" actId="1582"/>
        <pc:sldMkLst>
          <pc:docMk/>
          <pc:sldMk cId="2494509730" sldId="263"/>
        </pc:sldMkLst>
        <pc:spChg chg="mod">
          <ac:chgData name="Filippo Castellani" userId="b61c6dc5-ecd6-4c1f-93e4-42c670820e37" providerId="ADAL" clId="{5EB52721-1635-4F68-BBEC-052834C6AC8C}" dt="2021-10-30T08:50:33.346" v="1948" actId="1076"/>
          <ac:spMkLst>
            <pc:docMk/>
            <pc:sldMk cId="2494509730" sldId="263"/>
            <ac:spMk id="2" creationId="{C116AEA6-592B-458E-A4CF-B95267499581}"/>
          </ac:spMkLst>
        </pc:spChg>
        <pc:spChg chg="mod">
          <ac:chgData name="Filippo Castellani" userId="b61c6dc5-ecd6-4c1f-93e4-42c670820e37" providerId="ADAL" clId="{5EB52721-1635-4F68-BBEC-052834C6AC8C}" dt="2021-10-31T17:30:58.699" v="2875" actId="1076"/>
          <ac:spMkLst>
            <pc:docMk/>
            <pc:sldMk cId="2494509730" sldId="263"/>
            <ac:spMk id="6" creationId="{FE9B7070-7993-4EE3-9316-3B1632CA0895}"/>
          </ac:spMkLst>
        </pc:spChg>
        <pc:spChg chg="mod">
          <ac:chgData name="Filippo Castellani" userId="b61c6dc5-ecd6-4c1f-93e4-42c670820e37" providerId="ADAL" clId="{5EB52721-1635-4F68-BBEC-052834C6AC8C}" dt="2021-10-31T17:31:13.681" v="2877" actId="1582"/>
          <ac:spMkLst>
            <pc:docMk/>
            <pc:sldMk cId="2494509730" sldId="263"/>
            <ac:spMk id="8" creationId="{FB45B72A-5A51-4E13-90F8-BA38BA90C4FE}"/>
          </ac:spMkLst>
        </pc:spChg>
        <pc:picChg chg="mod modCrop">
          <ac:chgData name="Filippo Castellani" userId="b61c6dc5-ecd6-4c1f-93e4-42c670820e37" providerId="ADAL" clId="{5EB52721-1635-4F68-BBEC-052834C6AC8C}" dt="2021-10-30T09:17:11.044" v="2101" actId="732"/>
          <ac:picMkLst>
            <pc:docMk/>
            <pc:sldMk cId="2494509730" sldId="263"/>
            <ac:picMk id="3" creationId="{8F5FFA96-0594-4B50-BBEC-44C91BFC2B3E}"/>
          </ac:picMkLst>
        </pc:picChg>
        <pc:picChg chg="mod">
          <ac:chgData name="Filippo Castellani" userId="b61c6dc5-ecd6-4c1f-93e4-42c670820e37" providerId="ADAL" clId="{5EB52721-1635-4F68-BBEC-052834C6AC8C}" dt="2021-10-31T16:50:02.142" v="2473" actId="1076"/>
          <ac:picMkLst>
            <pc:docMk/>
            <pc:sldMk cId="2494509730" sldId="263"/>
            <ac:picMk id="7" creationId="{EFFC7625-0FE1-4AE6-9D91-2F27BA661FF1}"/>
          </ac:picMkLst>
        </pc:picChg>
      </pc:sldChg>
      <pc:sldChg chg="addSp delSp modSp add mod ord">
        <pc:chgData name="Filippo Castellani" userId="b61c6dc5-ecd6-4c1f-93e4-42c670820e37" providerId="ADAL" clId="{5EB52721-1635-4F68-BBEC-052834C6AC8C}" dt="2021-11-01T16:21:25.373" v="3080" actId="20577"/>
        <pc:sldMkLst>
          <pc:docMk/>
          <pc:sldMk cId="1343827157" sldId="264"/>
        </pc:sldMkLst>
        <pc:spChg chg="mod">
          <ac:chgData name="Filippo Castellani" userId="b61c6dc5-ecd6-4c1f-93e4-42c670820e37" providerId="ADAL" clId="{5EB52721-1635-4F68-BBEC-052834C6AC8C}" dt="2021-10-30T10:06:12.620" v="2128" actId="1076"/>
          <ac:spMkLst>
            <pc:docMk/>
            <pc:sldMk cId="1343827157" sldId="264"/>
            <ac:spMk id="2" creationId="{C116AEA6-592B-458E-A4CF-B95267499581}"/>
          </ac:spMkLst>
        </pc:spChg>
        <pc:spChg chg="mod">
          <ac:chgData name="Filippo Castellani" userId="b61c6dc5-ecd6-4c1f-93e4-42c670820e37" providerId="ADAL" clId="{5EB52721-1635-4F68-BBEC-052834C6AC8C}" dt="2021-10-30T09:21:40.619" v="2121" actId="1076"/>
          <ac:spMkLst>
            <pc:docMk/>
            <pc:sldMk cId="1343827157" sldId="264"/>
            <ac:spMk id="6" creationId="{FE9B7070-7993-4EE3-9316-3B1632CA0895}"/>
          </ac:spMkLst>
        </pc:spChg>
        <pc:spChg chg="mod">
          <ac:chgData name="Filippo Castellani" userId="b61c6dc5-ecd6-4c1f-93e4-42c670820e37" providerId="ADAL" clId="{5EB52721-1635-4F68-BBEC-052834C6AC8C}" dt="2021-11-01T16:21:25.373" v="3080" actId="20577"/>
          <ac:spMkLst>
            <pc:docMk/>
            <pc:sldMk cId="1343827157" sldId="264"/>
            <ac:spMk id="8" creationId="{FB45B72A-5A51-4E13-90F8-BA38BA90C4FE}"/>
          </ac:spMkLst>
        </pc:spChg>
        <pc:spChg chg="mod">
          <ac:chgData name="Filippo Castellani" userId="b61c6dc5-ecd6-4c1f-93e4-42c670820e37" providerId="ADAL" clId="{5EB52721-1635-4F68-BBEC-052834C6AC8C}" dt="2021-10-31T16:56:09.966" v="2509" actId="20577"/>
          <ac:spMkLst>
            <pc:docMk/>
            <pc:sldMk cId="1343827157" sldId="264"/>
            <ac:spMk id="51" creationId="{00000000-0000-0000-0000-000000000000}"/>
          </ac:spMkLst>
        </pc:spChg>
        <pc:picChg chg="mod">
          <ac:chgData name="Filippo Castellani" userId="b61c6dc5-ecd6-4c1f-93e4-42c670820e37" providerId="ADAL" clId="{5EB52721-1635-4F68-BBEC-052834C6AC8C}" dt="2021-10-31T17:31:24.397" v="2878" actId="1076"/>
          <ac:picMkLst>
            <pc:docMk/>
            <pc:sldMk cId="1343827157" sldId="264"/>
            <ac:picMk id="3" creationId="{8F5FFA96-0594-4B50-BBEC-44C91BFC2B3E}"/>
          </ac:picMkLst>
        </pc:picChg>
        <pc:picChg chg="add del mod">
          <ac:chgData name="Filippo Castellani" userId="b61c6dc5-ecd6-4c1f-93e4-42c670820e37" providerId="ADAL" clId="{5EB52721-1635-4F68-BBEC-052834C6AC8C}" dt="2021-10-30T09:20:58.071" v="2107" actId="478"/>
          <ac:picMkLst>
            <pc:docMk/>
            <pc:sldMk cId="1343827157" sldId="264"/>
            <ac:picMk id="5" creationId="{5693F7CD-92B3-4353-A8EA-A0A2C675C57B}"/>
          </ac:picMkLst>
        </pc:picChg>
        <pc:picChg chg="mod">
          <ac:chgData name="Filippo Castellani" userId="b61c6dc5-ecd6-4c1f-93e4-42c670820e37" providerId="ADAL" clId="{5EB52721-1635-4F68-BBEC-052834C6AC8C}" dt="2021-10-31T17:07:37.674" v="2636" actId="1076"/>
          <ac:picMkLst>
            <pc:docMk/>
            <pc:sldMk cId="1343827157" sldId="264"/>
            <ac:picMk id="7" creationId="{EFFC7625-0FE1-4AE6-9D91-2F27BA661FF1}"/>
          </ac:picMkLst>
        </pc:picChg>
      </pc:sldChg>
      <pc:sldChg chg="new del">
        <pc:chgData name="Filippo Castellani" userId="b61c6dc5-ecd6-4c1f-93e4-42c670820e37" providerId="ADAL" clId="{5EB52721-1635-4F68-BBEC-052834C6AC8C}" dt="2021-10-30T08:53:02.762" v="2028" actId="47"/>
        <pc:sldMkLst>
          <pc:docMk/>
          <pc:sldMk cId="1499571751" sldId="264"/>
        </pc:sldMkLst>
      </pc:sldChg>
      <pc:sldChg chg="new del">
        <pc:chgData name="Filippo Castellani" userId="b61c6dc5-ecd6-4c1f-93e4-42c670820e37" providerId="ADAL" clId="{5EB52721-1635-4F68-BBEC-052834C6AC8C}" dt="2021-10-31T18:24:45.891" v="2916" actId="47"/>
        <pc:sldMkLst>
          <pc:docMk/>
          <pc:sldMk cId="1129186941" sldId="265"/>
        </pc:sldMkLst>
      </pc:sldChg>
      <pc:sldChg chg="modSp add mod ord modTransition">
        <pc:chgData name="Filippo Castellani" userId="b61c6dc5-ecd6-4c1f-93e4-42c670820e37" providerId="ADAL" clId="{5EB52721-1635-4F68-BBEC-052834C6AC8C}" dt="2021-11-01T16:35:11.500" v="3087"/>
        <pc:sldMkLst>
          <pc:docMk/>
          <pc:sldMk cId="2501606499" sldId="265"/>
        </pc:sldMkLst>
        <pc:spChg chg="mod">
          <ac:chgData name="Filippo Castellani" userId="b61c6dc5-ecd6-4c1f-93e4-42c670820e37" providerId="ADAL" clId="{5EB52721-1635-4F68-BBEC-052834C6AC8C}" dt="2021-10-31T18:26:04.325" v="2986" actId="1076"/>
          <ac:spMkLst>
            <pc:docMk/>
            <pc:sldMk cId="2501606499" sldId="265"/>
            <ac:spMk id="42" creationId="{00000000-0000-0000-0000-000000000000}"/>
          </ac:spMkLst>
        </pc:spChg>
        <pc:spChg chg="mod">
          <ac:chgData name="Filippo Castellani" userId="b61c6dc5-ecd6-4c1f-93e4-42c670820e37" providerId="ADAL" clId="{5EB52721-1635-4F68-BBEC-052834C6AC8C}" dt="2021-10-31T18:25:38.766" v="2950" actId="1076"/>
          <ac:spMkLst>
            <pc:docMk/>
            <pc:sldMk cId="2501606499" sldId="265"/>
            <ac:spMk id="43" creationId="{00000000-0000-0000-0000-000000000000}"/>
          </ac:spMkLst>
        </pc:spChg>
        <pc:picChg chg="mod">
          <ac:chgData name="Filippo Castellani" userId="b61c6dc5-ecd6-4c1f-93e4-42c670820e37" providerId="ADAL" clId="{5EB52721-1635-4F68-BBEC-052834C6AC8C}" dt="2021-10-31T18:26:02.328" v="2985" actId="1076"/>
          <ac:picMkLst>
            <pc:docMk/>
            <pc:sldMk cId="2501606499" sldId="265"/>
            <ac:picMk id="41" creationId="{00000000-0000-0000-0000-000000000000}"/>
          </ac:picMkLst>
        </pc:picChg>
      </pc:sldChg>
      <pc:sldChg chg="addSp delSp modSp add del mod delAnim">
        <pc:chgData name="Filippo Castellani" userId="b61c6dc5-ecd6-4c1f-93e4-42c670820e37" providerId="ADAL" clId="{5EB52721-1635-4F68-BBEC-052834C6AC8C}" dt="2021-10-31T18:25:20.965" v="2945" actId="2696"/>
        <pc:sldMkLst>
          <pc:docMk/>
          <pc:sldMk cId="3164093306" sldId="266"/>
        </pc:sldMkLst>
        <pc:spChg chg="add del mod">
          <ac:chgData name="Filippo Castellani" userId="b61c6dc5-ecd6-4c1f-93e4-42c670820e37" providerId="ADAL" clId="{5EB52721-1635-4F68-BBEC-052834C6AC8C}" dt="2021-10-31T18:25:17.073" v="2944" actId="478"/>
          <ac:spMkLst>
            <pc:docMk/>
            <pc:sldMk cId="3164093306" sldId="266"/>
            <ac:spMk id="3" creationId="{CBAF1569-DF52-41D2-B727-B5750ECA0C9C}"/>
          </ac:spMkLst>
        </pc:spChg>
        <pc:spChg chg="add mod">
          <ac:chgData name="Filippo Castellani" userId="b61c6dc5-ecd6-4c1f-93e4-42c670820e37" providerId="ADAL" clId="{5EB52721-1635-4F68-BBEC-052834C6AC8C}" dt="2021-10-31T18:25:17.073" v="2944" actId="478"/>
          <ac:spMkLst>
            <pc:docMk/>
            <pc:sldMk cId="3164093306" sldId="266"/>
            <ac:spMk id="6" creationId="{A8501272-8B66-4982-A3BC-7EA28D99C42E}"/>
          </ac:spMkLst>
        </pc:spChg>
        <pc:spChg chg="del mod">
          <ac:chgData name="Filippo Castellani" userId="b61c6dc5-ecd6-4c1f-93e4-42c670820e37" providerId="ADAL" clId="{5EB52721-1635-4F68-BBEC-052834C6AC8C}" dt="2021-10-31T18:24:54.612" v="2921" actId="478"/>
          <ac:spMkLst>
            <pc:docMk/>
            <pc:sldMk cId="3164093306" sldId="266"/>
            <ac:spMk id="51" creationId="{00000000-0000-0000-0000-000000000000}"/>
          </ac:spMkLst>
        </pc:spChg>
        <pc:picChg chg="del">
          <ac:chgData name="Filippo Castellani" userId="b61c6dc5-ecd6-4c1f-93e4-42c670820e37" providerId="ADAL" clId="{5EB52721-1635-4F68-BBEC-052834C6AC8C}" dt="2021-10-31T18:24:51.592" v="2918" actId="478"/>
          <ac:picMkLst>
            <pc:docMk/>
            <pc:sldMk cId="3164093306" sldId="266"/>
            <ac:picMk id="4" creationId="{AE74DEDB-B550-4F6C-BA6F-4E95BEAF1DE1}"/>
          </ac:picMkLst>
        </pc:picChg>
        <pc:picChg chg="del">
          <ac:chgData name="Filippo Castellani" userId="b61c6dc5-ecd6-4c1f-93e4-42c670820e37" providerId="ADAL" clId="{5EB52721-1635-4F68-BBEC-052834C6AC8C}" dt="2021-10-31T18:24:48.797" v="2917" actId="478"/>
          <ac:picMkLst>
            <pc:docMk/>
            <pc:sldMk cId="3164093306" sldId="266"/>
            <ac:picMk id="7" creationId="{E076BB05-2073-4322-8472-C83BA8D2D18D}"/>
          </ac:picMkLst>
        </pc:picChg>
        <pc:picChg chg="del">
          <ac:chgData name="Filippo Castellani" userId="b61c6dc5-ecd6-4c1f-93e4-42c670820e37" providerId="ADAL" clId="{5EB52721-1635-4F68-BBEC-052834C6AC8C}" dt="2021-10-31T18:24:52.273" v="2919" actId="478"/>
          <ac:picMkLst>
            <pc:docMk/>
            <pc:sldMk cId="3164093306" sldId="266"/>
            <ac:picMk id="9" creationId="{997527BC-ACF2-4FCF-994E-3FB1C68C25A0}"/>
          </ac:picMkLst>
        </pc:picChg>
      </pc:sldChg>
    </pc:docChg>
  </pc:docChgLst>
  <pc:docChgLst>
    <pc:chgData name="Filippo Castellani" userId="b61c6dc5-ecd6-4c1f-93e4-42c670820e37" providerId="ADAL" clId="{310CFD98-BFD6-4D92-8208-F5070F7688C2}"/>
    <pc:docChg chg="modSld">
      <pc:chgData name="Filippo Castellani" userId="b61c6dc5-ecd6-4c1f-93e4-42c670820e37" providerId="ADAL" clId="{310CFD98-BFD6-4D92-8208-F5070F7688C2}" dt="2021-11-01T19:02:27.692" v="159" actId="20577"/>
      <pc:docMkLst>
        <pc:docMk/>
      </pc:docMkLst>
      <pc:sldChg chg="modNotesTx">
        <pc:chgData name="Filippo Castellani" userId="b61c6dc5-ecd6-4c1f-93e4-42c670820e37" providerId="ADAL" clId="{310CFD98-BFD6-4D92-8208-F5070F7688C2}" dt="2021-11-01T18:40:33.714" v="0" actId="20577"/>
        <pc:sldMkLst>
          <pc:docMk/>
          <pc:sldMk cId="0" sldId="257"/>
        </pc:sldMkLst>
      </pc:sldChg>
      <pc:sldChg chg="modNotesTx">
        <pc:chgData name="Filippo Castellani" userId="b61c6dc5-ecd6-4c1f-93e4-42c670820e37" providerId="ADAL" clId="{310CFD98-BFD6-4D92-8208-F5070F7688C2}" dt="2021-11-01T18:40:36.938" v="1" actId="20577"/>
        <pc:sldMkLst>
          <pc:docMk/>
          <pc:sldMk cId="4294171353" sldId="258"/>
        </pc:sldMkLst>
      </pc:sldChg>
      <pc:sldChg chg="modSp modNotesTx">
        <pc:chgData name="Filippo Castellani" userId="b61c6dc5-ecd6-4c1f-93e4-42c670820e37" providerId="ADAL" clId="{310CFD98-BFD6-4D92-8208-F5070F7688C2}" dt="2021-11-01T19:02:27.692" v="159" actId="20577"/>
        <pc:sldMkLst>
          <pc:docMk/>
          <pc:sldMk cId="935253856" sldId="259"/>
        </pc:sldMkLst>
        <pc:picChg chg="mod">
          <ac:chgData name="Filippo Castellani" userId="b61c6dc5-ecd6-4c1f-93e4-42c670820e37" providerId="ADAL" clId="{310CFD98-BFD6-4D92-8208-F5070F7688C2}" dt="2021-11-01T19:01:00.831" v="20" actId="14826"/>
          <ac:picMkLst>
            <pc:docMk/>
            <pc:sldMk cId="935253856" sldId="259"/>
            <ac:picMk id="18" creationId="{B46F5226-FEB2-4435-98AE-0AEC251048F1}"/>
          </ac:picMkLst>
        </pc:picChg>
        <pc:picChg chg="mod">
          <ac:chgData name="Filippo Castellani" userId="b61c6dc5-ecd6-4c1f-93e4-42c670820e37" providerId="ADAL" clId="{310CFD98-BFD6-4D92-8208-F5070F7688C2}" dt="2021-11-01T19:01:10.126" v="21" actId="14826"/>
          <ac:picMkLst>
            <pc:docMk/>
            <pc:sldMk cId="935253856" sldId="259"/>
            <ac:picMk id="31" creationId="{3699428E-D5DE-4558-819A-99AF0925140C}"/>
          </ac:picMkLst>
        </pc:picChg>
      </pc:sldChg>
      <pc:sldChg chg="modNotesTx">
        <pc:chgData name="Filippo Castellani" userId="b61c6dc5-ecd6-4c1f-93e4-42c670820e37" providerId="ADAL" clId="{310CFD98-BFD6-4D92-8208-F5070F7688C2}" dt="2021-11-01T18:40:44.561" v="3" actId="20577"/>
        <pc:sldMkLst>
          <pc:docMk/>
          <pc:sldMk cId="3908879223" sldId="260"/>
        </pc:sldMkLst>
      </pc:sldChg>
      <pc:sldChg chg="modNotesTx">
        <pc:chgData name="Filippo Castellani" userId="b61c6dc5-ecd6-4c1f-93e4-42c670820e37" providerId="ADAL" clId="{310CFD98-BFD6-4D92-8208-F5070F7688C2}" dt="2021-11-01T18:40:47.622" v="4" actId="20577"/>
        <pc:sldMkLst>
          <pc:docMk/>
          <pc:sldMk cId="2623040221" sldId="261"/>
        </pc:sldMkLst>
      </pc:sldChg>
      <pc:sldChg chg="modNotesTx">
        <pc:chgData name="Filippo Castellani" userId="b61c6dc5-ecd6-4c1f-93e4-42c670820e37" providerId="ADAL" clId="{310CFD98-BFD6-4D92-8208-F5070F7688C2}" dt="2021-11-01T18:40:54.821" v="6" actId="20577"/>
        <pc:sldMkLst>
          <pc:docMk/>
          <pc:sldMk cId="1236755352" sldId="262"/>
        </pc:sldMkLst>
      </pc:sldChg>
      <pc:sldChg chg="modNotesTx">
        <pc:chgData name="Filippo Castellani" userId="b61c6dc5-ecd6-4c1f-93e4-42c670820e37" providerId="ADAL" clId="{310CFD98-BFD6-4D92-8208-F5070F7688C2}" dt="2021-11-01T18:40:50.574" v="5" actId="20577"/>
        <pc:sldMkLst>
          <pc:docMk/>
          <pc:sldMk cId="2494509730" sldId="263"/>
        </pc:sldMkLst>
      </pc:sldChg>
      <pc:sldChg chg="modNotesTx">
        <pc:chgData name="Filippo Castellani" userId="b61c6dc5-ecd6-4c1f-93e4-42c670820e37" providerId="ADAL" clId="{310CFD98-BFD6-4D92-8208-F5070F7688C2}" dt="2021-11-01T18:41:04.782" v="19" actId="20577"/>
        <pc:sldMkLst>
          <pc:docMk/>
          <pc:sldMk cId="1343827157" sldId="264"/>
        </pc:sldMkLst>
      </pc:sldChg>
    </pc:docChg>
  </pc:docChgLst>
  <pc:docChgLst>
    <pc:chgData name="Gaia Vettori" userId="5383c3f7-3922-4075-87b7-d5fb150743bd" providerId="ADAL" clId="{9CE047DD-7E7F-9643-825A-9105E38D3FBD}"/>
    <pc:docChg chg="custSel modSld">
      <pc:chgData name="Gaia Vettori" userId="5383c3f7-3922-4075-87b7-d5fb150743bd" providerId="ADAL" clId="{9CE047DD-7E7F-9643-825A-9105E38D3FBD}" dt="2021-10-31T15:27:31.163" v="1583" actId="20577"/>
      <pc:docMkLst>
        <pc:docMk/>
      </pc:docMkLst>
      <pc:sldChg chg="modNotesTx">
        <pc:chgData name="Gaia Vettori" userId="5383c3f7-3922-4075-87b7-d5fb150743bd" providerId="ADAL" clId="{9CE047DD-7E7F-9643-825A-9105E38D3FBD}" dt="2021-10-31T15:19:12.802" v="399" actId="20577"/>
        <pc:sldMkLst>
          <pc:docMk/>
          <pc:sldMk cId="935253856" sldId="259"/>
        </pc:sldMkLst>
      </pc:sldChg>
      <pc:sldChg chg="modNotesTx">
        <pc:chgData name="Gaia Vettori" userId="5383c3f7-3922-4075-87b7-d5fb150743bd" providerId="ADAL" clId="{9CE047DD-7E7F-9643-825A-9105E38D3FBD}" dt="2021-10-31T15:22:11.641" v="843" actId="790"/>
        <pc:sldMkLst>
          <pc:docMk/>
          <pc:sldMk cId="3908879223" sldId="260"/>
        </pc:sldMkLst>
      </pc:sldChg>
      <pc:sldChg chg="modNotesTx">
        <pc:chgData name="Gaia Vettori" userId="5383c3f7-3922-4075-87b7-d5fb150743bd" providerId="ADAL" clId="{9CE047DD-7E7F-9643-825A-9105E38D3FBD}" dt="2021-10-31T15:23:08.751" v="956" actId="20577"/>
        <pc:sldMkLst>
          <pc:docMk/>
          <pc:sldMk cId="2623040221" sldId="261"/>
        </pc:sldMkLst>
      </pc:sldChg>
      <pc:sldChg chg="modNotesTx">
        <pc:chgData name="Gaia Vettori" userId="5383c3f7-3922-4075-87b7-d5fb150743bd" providerId="ADAL" clId="{9CE047DD-7E7F-9643-825A-9105E38D3FBD}" dt="2021-10-31T15:27:31.163" v="1583" actId="20577"/>
        <pc:sldMkLst>
          <pc:docMk/>
          <pc:sldMk cId="1236755352" sldId="262"/>
        </pc:sldMkLst>
      </pc:sldChg>
      <pc:sldChg chg="modNotesTx">
        <pc:chgData name="Gaia Vettori" userId="5383c3f7-3922-4075-87b7-d5fb150743bd" providerId="ADAL" clId="{9CE047DD-7E7F-9643-825A-9105E38D3FBD}" dt="2021-10-31T15:24:20.555" v="1129" actId="20577"/>
        <pc:sldMkLst>
          <pc:docMk/>
          <pc:sldMk cId="2494509730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6EFA6-94BB-4D8E-9FC5-C37EF8CB7A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C740674-9FEE-43FA-BF7B-5AEF4DAFF0F1}">
      <dgm:prSet phldrT="[Testo]"/>
      <dgm:spPr/>
      <dgm:t>
        <a:bodyPr/>
        <a:lstStyle/>
        <a:p>
          <a:r>
            <a:rPr lang="en-US" b="1" noProof="0">
              <a:latin typeface="Calibri" panose="020F0502020204030204" pitchFamily="34" charset="0"/>
              <a:cs typeface="Calibri" panose="020F0502020204030204" pitchFamily="34" charset="0"/>
            </a:rPr>
            <a:t>Descriptions</a:t>
          </a:r>
        </a:p>
      </dgm:t>
    </dgm:pt>
    <dgm:pt modelId="{88EF8DE0-7741-444F-9FBC-3078542AC4F1}" type="parTrans" cxnId="{006883E8-5390-4ABC-BFB3-F060C3E3E62E}">
      <dgm:prSet/>
      <dgm:spPr/>
      <dgm:t>
        <a:bodyPr/>
        <a:lstStyle/>
        <a:p>
          <a:endParaRPr lang="it-IT"/>
        </a:p>
      </dgm:t>
    </dgm:pt>
    <dgm:pt modelId="{E95DB06A-7174-43C6-B59B-8936EC1D5793}" type="sibTrans" cxnId="{006883E8-5390-4ABC-BFB3-F060C3E3E62E}">
      <dgm:prSet/>
      <dgm:spPr/>
      <dgm:t>
        <a:bodyPr/>
        <a:lstStyle/>
        <a:p>
          <a:endParaRPr lang="it-IT"/>
        </a:p>
      </dgm:t>
    </dgm:pt>
    <dgm:pt modelId="{F2DDFD53-31E8-4771-8B27-2DF01651A629}">
      <dgm:prSet phldrT="[Testo]"/>
      <dgm:spPr/>
      <dgm:t>
        <a:bodyPr/>
        <a:lstStyle/>
        <a:p>
          <a:pPr>
            <a:buNone/>
          </a:pPr>
          <a:r>
            <a:rPr lang="en-US" b="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Hypnograms are</a:t>
          </a:r>
          <a:r>
            <a:rPr lang="en-US" b="1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 Stages of Sleep vs Time plots.</a:t>
          </a:r>
        </a:p>
      </dgm:t>
    </dgm:pt>
    <dgm:pt modelId="{039778E3-70DD-4800-8A8E-1D335BFD0605}" type="parTrans" cxnId="{DE8A9669-5573-422C-9207-1D629CD65065}">
      <dgm:prSet/>
      <dgm:spPr/>
      <dgm:t>
        <a:bodyPr/>
        <a:lstStyle/>
        <a:p>
          <a:endParaRPr lang="it-IT"/>
        </a:p>
      </dgm:t>
    </dgm:pt>
    <dgm:pt modelId="{097255C4-358D-484C-8BC4-EB076C0471FD}" type="sibTrans" cxnId="{DE8A9669-5573-422C-9207-1D629CD65065}">
      <dgm:prSet/>
      <dgm:spPr/>
      <dgm:t>
        <a:bodyPr/>
        <a:lstStyle/>
        <a:p>
          <a:endParaRPr lang="it-IT"/>
        </a:p>
      </dgm:t>
    </dgm:pt>
    <dgm:pt modelId="{574F940B-CCF0-4EAB-B53D-796AF9446B5E}">
      <dgm:prSet phldrT="[Testo]"/>
      <dgm:spPr/>
      <dgm:t>
        <a:bodyPr/>
        <a:lstStyle/>
        <a:p>
          <a:pPr>
            <a:buNone/>
          </a:pPr>
          <a:r>
            <a:rPr lang="en-US" b="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Hypnograms are </a:t>
          </a:r>
          <a:r>
            <a:rPr lang="en-US" b="1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usually obtained by visually scoring the recordings </a:t>
          </a:r>
          <a:r>
            <a:rPr lang="en-US" b="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from polysomnography recordings.</a:t>
          </a:r>
        </a:p>
      </dgm:t>
    </dgm:pt>
    <dgm:pt modelId="{3A5BDF65-EDEE-499A-9ADA-26C07AE0F895}" type="parTrans" cxnId="{299DBEC8-1BFE-4E83-9E2C-1C5740A84965}">
      <dgm:prSet/>
      <dgm:spPr/>
      <dgm:t>
        <a:bodyPr/>
        <a:lstStyle/>
        <a:p>
          <a:endParaRPr lang="it-IT"/>
        </a:p>
      </dgm:t>
    </dgm:pt>
    <dgm:pt modelId="{46DFA8D3-1162-4D76-8875-B3F67E32690C}" type="sibTrans" cxnId="{299DBEC8-1BFE-4E83-9E2C-1C5740A84965}">
      <dgm:prSet/>
      <dgm:spPr/>
      <dgm:t>
        <a:bodyPr/>
        <a:lstStyle/>
        <a:p>
          <a:endParaRPr lang="it-IT"/>
        </a:p>
      </dgm:t>
    </dgm:pt>
    <dgm:pt modelId="{E90FDAEA-BFDE-4612-A554-580BFE26E36F}" type="pres">
      <dgm:prSet presAssocID="{2D86EFA6-94BB-4D8E-9FC5-C37EF8CB7ACA}" presName="linear" presStyleCnt="0">
        <dgm:presLayoutVars>
          <dgm:dir/>
          <dgm:animLvl val="lvl"/>
          <dgm:resizeHandles val="exact"/>
        </dgm:presLayoutVars>
      </dgm:prSet>
      <dgm:spPr/>
    </dgm:pt>
    <dgm:pt modelId="{77A7C479-D959-4D33-BEE5-05101A2E85A3}" type="pres">
      <dgm:prSet presAssocID="{EC740674-9FEE-43FA-BF7B-5AEF4DAFF0F1}" presName="parentLin" presStyleCnt="0"/>
      <dgm:spPr/>
    </dgm:pt>
    <dgm:pt modelId="{6DB5FFB5-8C68-4D66-B058-BC3A334038BF}" type="pres">
      <dgm:prSet presAssocID="{EC740674-9FEE-43FA-BF7B-5AEF4DAFF0F1}" presName="parentLeftMargin" presStyleLbl="node1" presStyleIdx="0" presStyleCnt="1"/>
      <dgm:spPr/>
    </dgm:pt>
    <dgm:pt modelId="{8003A238-C179-4598-9195-7E51F7271C7C}" type="pres">
      <dgm:prSet presAssocID="{EC740674-9FEE-43FA-BF7B-5AEF4DAFF0F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4C555F2-C7EA-41FA-87E1-B6379930D6B7}" type="pres">
      <dgm:prSet presAssocID="{EC740674-9FEE-43FA-BF7B-5AEF4DAFF0F1}" presName="negativeSpace" presStyleCnt="0"/>
      <dgm:spPr/>
    </dgm:pt>
    <dgm:pt modelId="{AADDD0FA-066E-423C-BA1A-301DAD44DECF}" type="pres">
      <dgm:prSet presAssocID="{EC740674-9FEE-43FA-BF7B-5AEF4DAFF0F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4814001-64E3-412C-93FF-2B90CAAF356C}" type="presOf" srcId="{EC740674-9FEE-43FA-BF7B-5AEF4DAFF0F1}" destId="{8003A238-C179-4598-9195-7E51F7271C7C}" srcOrd="1" destOrd="0" presId="urn:microsoft.com/office/officeart/2005/8/layout/list1"/>
    <dgm:cxn modelId="{DE8A9669-5573-422C-9207-1D629CD65065}" srcId="{EC740674-9FEE-43FA-BF7B-5AEF4DAFF0F1}" destId="{F2DDFD53-31E8-4771-8B27-2DF01651A629}" srcOrd="0" destOrd="0" parTransId="{039778E3-70DD-4800-8A8E-1D335BFD0605}" sibTransId="{097255C4-358D-484C-8BC4-EB076C0471FD}"/>
    <dgm:cxn modelId="{9BA58955-36CB-41CE-B5B4-4F30A8FBF5A4}" type="presOf" srcId="{EC740674-9FEE-43FA-BF7B-5AEF4DAFF0F1}" destId="{6DB5FFB5-8C68-4D66-B058-BC3A334038BF}" srcOrd="0" destOrd="0" presId="urn:microsoft.com/office/officeart/2005/8/layout/list1"/>
    <dgm:cxn modelId="{0D455D76-9A3E-46EC-9E39-D311570DE19E}" type="presOf" srcId="{574F940B-CCF0-4EAB-B53D-796AF9446B5E}" destId="{AADDD0FA-066E-423C-BA1A-301DAD44DECF}" srcOrd="0" destOrd="1" presId="urn:microsoft.com/office/officeart/2005/8/layout/list1"/>
    <dgm:cxn modelId="{299DBEC8-1BFE-4E83-9E2C-1C5740A84965}" srcId="{EC740674-9FEE-43FA-BF7B-5AEF4DAFF0F1}" destId="{574F940B-CCF0-4EAB-B53D-796AF9446B5E}" srcOrd="1" destOrd="0" parTransId="{3A5BDF65-EDEE-499A-9ADA-26C07AE0F895}" sibTransId="{46DFA8D3-1162-4D76-8875-B3F67E32690C}"/>
    <dgm:cxn modelId="{B11B1FCE-C1A1-467B-B6E5-6B55800B20F6}" type="presOf" srcId="{2D86EFA6-94BB-4D8E-9FC5-C37EF8CB7ACA}" destId="{E90FDAEA-BFDE-4612-A554-580BFE26E36F}" srcOrd="0" destOrd="0" presId="urn:microsoft.com/office/officeart/2005/8/layout/list1"/>
    <dgm:cxn modelId="{006883E8-5390-4ABC-BFB3-F060C3E3E62E}" srcId="{2D86EFA6-94BB-4D8E-9FC5-C37EF8CB7ACA}" destId="{EC740674-9FEE-43FA-BF7B-5AEF4DAFF0F1}" srcOrd="0" destOrd="0" parTransId="{88EF8DE0-7741-444F-9FBC-3078542AC4F1}" sibTransId="{E95DB06A-7174-43C6-B59B-8936EC1D5793}"/>
    <dgm:cxn modelId="{1D6C8CFF-D551-4C12-BBF2-ED1B61F3086F}" type="presOf" srcId="{F2DDFD53-31E8-4771-8B27-2DF01651A629}" destId="{AADDD0FA-066E-423C-BA1A-301DAD44DECF}" srcOrd="0" destOrd="0" presId="urn:microsoft.com/office/officeart/2005/8/layout/list1"/>
    <dgm:cxn modelId="{49573C92-1DCC-4214-BDA9-D568F99E3796}" type="presParOf" srcId="{E90FDAEA-BFDE-4612-A554-580BFE26E36F}" destId="{77A7C479-D959-4D33-BEE5-05101A2E85A3}" srcOrd="0" destOrd="0" presId="urn:microsoft.com/office/officeart/2005/8/layout/list1"/>
    <dgm:cxn modelId="{747A7014-EFD4-457A-A8AE-1AEB2C4C7C45}" type="presParOf" srcId="{77A7C479-D959-4D33-BEE5-05101A2E85A3}" destId="{6DB5FFB5-8C68-4D66-B058-BC3A334038BF}" srcOrd="0" destOrd="0" presId="urn:microsoft.com/office/officeart/2005/8/layout/list1"/>
    <dgm:cxn modelId="{6863F363-2680-4667-A62B-6F9694C62318}" type="presParOf" srcId="{77A7C479-D959-4D33-BEE5-05101A2E85A3}" destId="{8003A238-C179-4598-9195-7E51F7271C7C}" srcOrd="1" destOrd="0" presId="urn:microsoft.com/office/officeart/2005/8/layout/list1"/>
    <dgm:cxn modelId="{296AD0D7-FC1A-44A2-A4CC-D684CFDAD281}" type="presParOf" srcId="{E90FDAEA-BFDE-4612-A554-580BFE26E36F}" destId="{04C555F2-C7EA-41FA-87E1-B6379930D6B7}" srcOrd="1" destOrd="0" presId="urn:microsoft.com/office/officeart/2005/8/layout/list1"/>
    <dgm:cxn modelId="{B608E0C0-9DBC-4618-81D2-F3BC8EC4D49A}" type="presParOf" srcId="{E90FDAEA-BFDE-4612-A554-580BFE26E36F}" destId="{AADDD0FA-066E-423C-BA1A-301DAD44DEC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86EFA6-94BB-4D8E-9FC5-C37EF8CB7A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C740674-9FEE-43FA-BF7B-5AEF4DAFF0F1}">
      <dgm:prSet phldrT="[Testo]"/>
      <dgm:spPr/>
      <dgm:t>
        <a:bodyPr/>
        <a:lstStyle/>
        <a:p>
          <a:r>
            <a:rPr lang="it-IT" b="1" err="1">
              <a:latin typeface="Calibri" panose="020F0502020204030204" pitchFamily="34" charset="0"/>
              <a:cs typeface="Calibri" panose="020F0502020204030204" pitchFamily="34" charset="0"/>
            </a:rPr>
            <a:t>SoS</a:t>
          </a:r>
          <a:r>
            <a:rPr lang="it-IT" b="1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b="1" err="1">
              <a:latin typeface="Calibri" panose="020F0502020204030204" pitchFamily="34" charset="0"/>
              <a:cs typeface="Calibri" panose="020F0502020204030204" pitchFamily="34" charset="0"/>
            </a:rPr>
            <a:t>characteristics</a:t>
          </a:r>
          <a:endParaRPr lang="it-IT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EF8DE0-7741-444F-9FBC-3078542AC4F1}" type="parTrans" cxnId="{006883E8-5390-4ABC-BFB3-F060C3E3E62E}">
      <dgm:prSet/>
      <dgm:spPr/>
      <dgm:t>
        <a:bodyPr/>
        <a:lstStyle/>
        <a:p>
          <a:endParaRPr lang="it-IT"/>
        </a:p>
      </dgm:t>
    </dgm:pt>
    <dgm:pt modelId="{E95DB06A-7174-43C6-B59B-8936EC1D5793}" type="sibTrans" cxnId="{006883E8-5390-4ABC-BFB3-F060C3E3E62E}">
      <dgm:prSet/>
      <dgm:spPr/>
      <dgm:t>
        <a:bodyPr/>
        <a:lstStyle/>
        <a:p>
          <a:endParaRPr lang="it-IT"/>
        </a:p>
      </dgm:t>
    </dgm:pt>
    <dgm:pt modelId="{F2DDFD53-31E8-4771-8B27-2DF01651A629}">
      <dgm:prSet phldrT="[Testo]"/>
      <dgm:spPr/>
      <dgm:t>
        <a:bodyPr/>
        <a:lstStyle/>
        <a:p>
          <a:pPr>
            <a:buNone/>
          </a:pPr>
          <a:r>
            <a:rPr lang="en-US" b="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Sleep is composed of </a:t>
          </a:r>
          <a:r>
            <a:rPr lang="en-US" b="1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several different stages.</a:t>
          </a:r>
        </a:p>
      </dgm:t>
    </dgm:pt>
    <dgm:pt modelId="{039778E3-70DD-4800-8A8E-1D335BFD0605}" type="parTrans" cxnId="{DE8A9669-5573-422C-9207-1D629CD65065}">
      <dgm:prSet/>
      <dgm:spPr/>
      <dgm:t>
        <a:bodyPr/>
        <a:lstStyle/>
        <a:p>
          <a:endParaRPr lang="it-IT"/>
        </a:p>
      </dgm:t>
    </dgm:pt>
    <dgm:pt modelId="{097255C4-358D-484C-8BC4-EB076C0471FD}" type="sibTrans" cxnId="{DE8A9669-5573-422C-9207-1D629CD65065}">
      <dgm:prSet/>
      <dgm:spPr/>
      <dgm:t>
        <a:bodyPr/>
        <a:lstStyle/>
        <a:p>
          <a:endParaRPr lang="it-IT"/>
        </a:p>
      </dgm:t>
    </dgm:pt>
    <dgm:pt modelId="{A0BF1CD3-D27F-4AE3-A145-65FBE4BE038F}">
      <dgm:prSet phldrT="[Testo]"/>
      <dgm:spPr/>
      <dgm:t>
        <a:bodyPr/>
        <a:lstStyle/>
        <a:p>
          <a:pPr>
            <a:buNone/>
          </a:pPr>
          <a:r>
            <a:rPr lang="en-US" b="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Stages are </a:t>
          </a:r>
          <a:r>
            <a:rPr lang="en-US" b="1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differentiated by the patterns of brain wave activity</a:t>
          </a:r>
          <a:r>
            <a:rPr lang="en-US" b="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 that occur during each stage.</a:t>
          </a:r>
        </a:p>
      </dgm:t>
    </dgm:pt>
    <dgm:pt modelId="{C266DFDA-EBE7-429F-91A5-8831E8E2962E}" type="parTrans" cxnId="{C54DD007-6381-438F-B61F-C898964C6E28}">
      <dgm:prSet/>
      <dgm:spPr/>
      <dgm:t>
        <a:bodyPr/>
        <a:lstStyle/>
        <a:p>
          <a:endParaRPr lang="it-IT"/>
        </a:p>
      </dgm:t>
    </dgm:pt>
    <dgm:pt modelId="{EF040AD0-1A93-4DD9-A5C5-D4E0ABCFF2B9}" type="sibTrans" cxnId="{C54DD007-6381-438F-B61F-C898964C6E28}">
      <dgm:prSet/>
      <dgm:spPr/>
      <dgm:t>
        <a:bodyPr/>
        <a:lstStyle/>
        <a:p>
          <a:endParaRPr lang="it-IT"/>
        </a:p>
      </dgm:t>
    </dgm:pt>
    <dgm:pt modelId="{E90FDAEA-BFDE-4612-A554-580BFE26E36F}" type="pres">
      <dgm:prSet presAssocID="{2D86EFA6-94BB-4D8E-9FC5-C37EF8CB7ACA}" presName="linear" presStyleCnt="0">
        <dgm:presLayoutVars>
          <dgm:dir/>
          <dgm:animLvl val="lvl"/>
          <dgm:resizeHandles val="exact"/>
        </dgm:presLayoutVars>
      </dgm:prSet>
      <dgm:spPr/>
    </dgm:pt>
    <dgm:pt modelId="{77A7C479-D959-4D33-BEE5-05101A2E85A3}" type="pres">
      <dgm:prSet presAssocID="{EC740674-9FEE-43FA-BF7B-5AEF4DAFF0F1}" presName="parentLin" presStyleCnt="0"/>
      <dgm:spPr/>
    </dgm:pt>
    <dgm:pt modelId="{6DB5FFB5-8C68-4D66-B058-BC3A334038BF}" type="pres">
      <dgm:prSet presAssocID="{EC740674-9FEE-43FA-BF7B-5AEF4DAFF0F1}" presName="parentLeftMargin" presStyleLbl="node1" presStyleIdx="0" presStyleCnt="1"/>
      <dgm:spPr/>
    </dgm:pt>
    <dgm:pt modelId="{8003A238-C179-4598-9195-7E51F7271C7C}" type="pres">
      <dgm:prSet presAssocID="{EC740674-9FEE-43FA-BF7B-5AEF4DAFF0F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4C555F2-C7EA-41FA-87E1-B6379930D6B7}" type="pres">
      <dgm:prSet presAssocID="{EC740674-9FEE-43FA-BF7B-5AEF4DAFF0F1}" presName="negativeSpace" presStyleCnt="0"/>
      <dgm:spPr/>
    </dgm:pt>
    <dgm:pt modelId="{AADDD0FA-066E-423C-BA1A-301DAD44DECF}" type="pres">
      <dgm:prSet presAssocID="{EC740674-9FEE-43FA-BF7B-5AEF4DAFF0F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4814001-64E3-412C-93FF-2B90CAAF356C}" type="presOf" srcId="{EC740674-9FEE-43FA-BF7B-5AEF4DAFF0F1}" destId="{8003A238-C179-4598-9195-7E51F7271C7C}" srcOrd="1" destOrd="0" presId="urn:microsoft.com/office/officeart/2005/8/layout/list1"/>
    <dgm:cxn modelId="{C54DD007-6381-438F-B61F-C898964C6E28}" srcId="{EC740674-9FEE-43FA-BF7B-5AEF4DAFF0F1}" destId="{A0BF1CD3-D27F-4AE3-A145-65FBE4BE038F}" srcOrd="1" destOrd="0" parTransId="{C266DFDA-EBE7-429F-91A5-8831E8E2962E}" sibTransId="{EF040AD0-1A93-4DD9-A5C5-D4E0ABCFF2B9}"/>
    <dgm:cxn modelId="{DE8A9669-5573-422C-9207-1D629CD65065}" srcId="{EC740674-9FEE-43FA-BF7B-5AEF4DAFF0F1}" destId="{F2DDFD53-31E8-4771-8B27-2DF01651A629}" srcOrd="0" destOrd="0" parTransId="{039778E3-70DD-4800-8A8E-1D335BFD0605}" sibTransId="{097255C4-358D-484C-8BC4-EB076C0471FD}"/>
    <dgm:cxn modelId="{9BA58955-36CB-41CE-B5B4-4F30A8FBF5A4}" type="presOf" srcId="{EC740674-9FEE-43FA-BF7B-5AEF4DAFF0F1}" destId="{6DB5FFB5-8C68-4D66-B058-BC3A334038BF}" srcOrd="0" destOrd="0" presId="urn:microsoft.com/office/officeart/2005/8/layout/list1"/>
    <dgm:cxn modelId="{62B621C3-E4F0-47CE-8A55-D8BCC774F514}" type="presOf" srcId="{A0BF1CD3-D27F-4AE3-A145-65FBE4BE038F}" destId="{AADDD0FA-066E-423C-BA1A-301DAD44DECF}" srcOrd="0" destOrd="1" presId="urn:microsoft.com/office/officeart/2005/8/layout/list1"/>
    <dgm:cxn modelId="{B11B1FCE-C1A1-467B-B6E5-6B55800B20F6}" type="presOf" srcId="{2D86EFA6-94BB-4D8E-9FC5-C37EF8CB7ACA}" destId="{E90FDAEA-BFDE-4612-A554-580BFE26E36F}" srcOrd="0" destOrd="0" presId="urn:microsoft.com/office/officeart/2005/8/layout/list1"/>
    <dgm:cxn modelId="{006883E8-5390-4ABC-BFB3-F060C3E3E62E}" srcId="{2D86EFA6-94BB-4D8E-9FC5-C37EF8CB7ACA}" destId="{EC740674-9FEE-43FA-BF7B-5AEF4DAFF0F1}" srcOrd="0" destOrd="0" parTransId="{88EF8DE0-7741-444F-9FBC-3078542AC4F1}" sibTransId="{E95DB06A-7174-43C6-B59B-8936EC1D5793}"/>
    <dgm:cxn modelId="{1D6C8CFF-D551-4C12-BBF2-ED1B61F3086F}" type="presOf" srcId="{F2DDFD53-31E8-4771-8B27-2DF01651A629}" destId="{AADDD0FA-066E-423C-BA1A-301DAD44DECF}" srcOrd="0" destOrd="0" presId="urn:microsoft.com/office/officeart/2005/8/layout/list1"/>
    <dgm:cxn modelId="{49573C92-1DCC-4214-BDA9-D568F99E3796}" type="presParOf" srcId="{E90FDAEA-BFDE-4612-A554-580BFE26E36F}" destId="{77A7C479-D959-4D33-BEE5-05101A2E85A3}" srcOrd="0" destOrd="0" presId="urn:microsoft.com/office/officeart/2005/8/layout/list1"/>
    <dgm:cxn modelId="{747A7014-EFD4-457A-A8AE-1AEB2C4C7C45}" type="presParOf" srcId="{77A7C479-D959-4D33-BEE5-05101A2E85A3}" destId="{6DB5FFB5-8C68-4D66-B058-BC3A334038BF}" srcOrd="0" destOrd="0" presId="urn:microsoft.com/office/officeart/2005/8/layout/list1"/>
    <dgm:cxn modelId="{6863F363-2680-4667-A62B-6F9694C62318}" type="presParOf" srcId="{77A7C479-D959-4D33-BEE5-05101A2E85A3}" destId="{8003A238-C179-4598-9195-7E51F7271C7C}" srcOrd="1" destOrd="0" presId="urn:microsoft.com/office/officeart/2005/8/layout/list1"/>
    <dgm:cxn modelId="{296AD0D7-FC1A-44A2-A4CC-D684CFDAD281}" type="presParOf" srcId="{E90FDAEA-BFDE-4612-A554-580BFE26E36F}" destId="{04C555F2-C7EA-41FA-87E1-B6379930D6B7}" srcOrd="1" destOrd="0" presId="urn:microsoft.com/office/officeart/2005/8/layout/list1"/>
    <dgm:cxn modelId="{B608E0C0-9DBC-4618-81D2-F3BC8EC4D49A}" type="presParOf" srcId="{E90FDAEA-BFDE-4612-A554-580BFE26E36F}" destId="{AADDD0FA-066E-423C-BA1A-301DAD44DEC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62F4C-36D4-420D-885A-EFAA856A958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E88220E8-A0FB-44C8-90F1-1898298E17B0}">
      <dgm:prSet phldrT="[Testo]"/>
      <dgm:spPr/>
      <dgm:t>
        <a:bodyPr/>
        <a:lstStyle/>
        <a:p>
          <a:r>
            <a:rPr lang="it-IT" b="1" err="1">
              <a:latin typeface="Calibri" panose="020F0502020204030204" pitchFamily="34" charset="0"/>
              <a:cs typeface="Calibri" panose="020F0502020204030204" pitchFamily="34" charset="0"/>
            </a:rPr>
            <a:t>Epoch</a:t>
          </a:r>
          <a:r>
            <a:rPr lang="it-IT" b="1">
              <a:latin typeface="Calibri" panose="020F0502020204030204" pitchFamily="34" charset="0"/>
              <a:cs typeface="Calibri" panose="020F0502020204030204" pitchFamily="34" charset="0"/>
            </a:rPr>
            <a:t>: 30 sec (N)</a:t>
          </a:r>
        </a:p>
      </dgm:t>
    </dgm:pt>
    <dgm:pt modelId="{B830DE60-FE58-4759-87B4-519B9A52C5FF}" type="parTrans" cxnId="{40A9EB44-17CA-42F2-BBDE-E773A4959342}">
      <dgm:prSet/>
      <dgm:spPr/>
      <dgm:t>
        <a:bodyPr/>
        <a:lstStyle/>
        <a:p>
          <a:endParaRPr lang="it-IT"/>
        </a:p>
      </dgm:t>
    </dgm:pt>
    <dgm:pt modelId="{41C30473-7BBB-4FA4-A245-8BB411C69E68}" type="sibTrans" cxnId="{40A9EB44-17CA-42F2-BBDE-E773A4959342}">
      <dgm:prSet/>
      <dgm:spPr/>
      <dgm:t>
        <a:bodyPr/>
        <a:lstStyle/>
        <a:p>
          <a:endParaRPr lang="it-IT"/>
        </a:p>
      </dgm:t>
    </dgm:pt>
    <dgm:pt modelId="{E03DBA84-A9F9-4F5A-AAE8-C906256002F3}">
      <dgm:prSet phldrT="[Testo]"/>
      <dgm:spPr/>
      <dgm:t>
        <a:bodyPr/>
        <a:lstStyle/>
        <a:p>
          <a:r>
            <a:rPr lang="it-IT" b="1">
              <a:latin typeface="Calibri" panose="020F0502020204030204" pitchFamily="34" charset="0"/>
              <a:cs typeface="Calibri" panose="020F0502020204030204" pitchFamily="34" charset="0"/>
            </a:rPr>
            <a:t>Window: 10 sec (M)</a:t>
          </a:r>
        </a:p>
      </dgm:t>
    </dgm:pt>
    <dgm:pt modelId="{93EB2937-049F-4EF2-BE7E-C5BAD7EE1DAB}" type="parTrans" cxnId="{59A002D4-6FBD-4F10-96E1-0D39F381039F}">
      <dgm:prSet/>
      <dgm:spPr/>
      <dgm:t>
        <a:bodyPr/>
        <a:lstStyle/>
        <a:p>
          <a:endParaRPr lang="it-IT"/>
        </a:p>
      </dgm:t>
    </dgm:pt>
    <dgm:pt modelId="{5212977F-F8BB-4F8E-8B57-9B062D044A98}" type="sibTrans" cxnId="{59A002D4-6FBD-4F10-96E1-0D39F381039F}">
      <dgm:prSet/>
      <dgm:spPr/>
      <dgm:t>
        <a:bodyPr/>
        <a:lstStyle/>
        <a:p>
          <a:endParaRPr lang="it-IT"/>
        </a:p>
      </dgm:t>
    </dgm:pt>
    <dgm:pt modelId="{47161847-1737-46CC-99CC-8F70EE41805A}">
      <dgm:prSet phldrT="[Testo]"/>
      <dgm:spPr/>
      <dgm:t>
        <a:bodyPr/>
        <a:lstStyle/>
        <a:p>
          <a:r>
            <a:rPr lang="it-IT" b="1">
              <a:latin typeface="Calibri" panose="020F0502020204030204" pitchFamily="34" charset="0"/>
              <a:cs typeface="Calibri" panose="020F0502020204030204" pitchFamily="34" charset="0"/>
            </a:rPr>
            <a:t>Window </a:t>
          </a:r>
          <a:r>
            <a:rPr lang="it-IT" b="1" err="1">
              <a:latin typeface="Calibri" panose="020F0502020204030204" pitchFamily="34" charset="0"/>
              <a:cs typeface="Calibri" panose="020F0502020204030204" pitchFamily="34" charset="0"/>
            </a:rPr>
            <a:t>type</a:t>
          </a:r>
          <a:r>
            <a:rPr lang="it-IT" b="1">
              <a:latin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it-IT" b="1" err="1">
              <a:latin typeface="Calibri" panose="020F0502020204030204" pitchFamily="34" charset="0"/>
              <a:cs typeface="Calibri" panose="020F0502020204030204" pitchFamily="34" charset="0"/>
            </a:rPr>
            <a:t>Hann</a:t>
          </a:r>
          <a:endParaRPr lang="it-IT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9C533E-EA53-46CA-AE6F-CC07F1DEDEC0}" type="parTrans" cxnId="{A9182D60-9738-4EAA-A08F-BD1C0CD4CB84}">
      <dgm:prSet/>
      <dgm:spPr/>
      <dgm:t>
        <a:bodyPr/>
        <a:lstStyle/>
        <a:p>
          <a:endParaRPr lang="it-IT"/>
        </a:p>
      </dgm:t>
    </dgm:pt>
    <dgm:pt modelId="{D78C6EFC-C076-40B6-8797-679AC9F182D9}" type="sibTrans" cxnId="{A9182D60-9738-4EAA-A08F-BD1C0CD4CB84}">
      <dgm:prSet/>
      <dgm:spPr/>
      <dgm:t>
        <a:bodyPr/>
        <a:lstStyle/>
        <a:p>
          <a:endParaRPr lang="it-IT"/>
        </a:p>
      </dgm:t>
    </dgm:pt>
    <dgm:pt modelId="{2EFFA696-48A1-423E-A386-FA5559A91C3E}">
      <dgm:prSet phldrT="[Testo]"/>
      <dgm:spPr/>
      <dgm:t>
        <a:bodyPr/>
        <a:lstStyle/>
        <a:p>
          <a:r>
            <a:rPr lang="it-IT" b="1">
              <a:latin typeface="Calibri" panose="020F0502020204030204" pitchFamily="34" charset="0"/>
              <a:cs typeface="Calibri" panose="020F0502020204030204" pitchFamily="34" charset="0"/>
            </a:rPr>
            <a:t>OL: 0.5</a:t>
          </a:r>
        </a:p>
      </dgm:t>
    </dgm:pt>
    <dgm:pt modelId="{FC9D4304-0CE7-461E-A3C1-3FF4DFC10A8F}" type="parTrans" cxnId="{2D07EBDA-60E4-4F61-A7C5-BAD4CA80AE53}">
      <dgm:prSet/>
      <dgm:spPr/>
      <dgm:t>
        <a:bodyPr/>
        <a:lstStyle/>
        <a:p>
          <a:endParaRPr lang="it-IT"/>
        </a:p>
      </dgm:t>
    </dgm:pt>
    <dgm:pt modelId="{F9671969-8DB4-4DE6-8579-8E7FD2B48CDA}" type="sibTrans" cxnId="{2D07EBDA-60E4-4F61-A7C5-BAD4CA80AE53}">
      <dgm:prSet/>
      <dgm:spPr/>
      <dgm:t>
        <a:bodyPr/>
        <a:lstStyle/>
        <a:p>
          <a:endParaRPr lang="it-IT"/>
        </a:p>
      </dgm:t>
    </dgm:pt>
    <dgm:pt modelId="{BC3762D1-9833-4F7D-8C00-58A1530EA96F}" type="pres">
      <dgm:prSet presAssocID="{EA062F4C-36D4-420D-885A-EFAA856A9589}" presName="Name0" presStyleCnt="0">
        <dgm:presLayoutVars>
          <dgm:chMax val="7"/>
          <dgm:chPref val="7"/>
          <dgm:dir/>
        </dgm:presLayoutVars>
      </dgm:prSet>
      <dgm:spPr/>
    </dgm:pt>
    <dgm:pt modelId="{2BE1F1E1-9B97-48B3-BF25-6002669CEC5A}" type="pres">
      <dgm:prSet presAssocID="{EA062F4C-36D4-420D-885A-EFAA856A9589}" presName="Name1" presStyleCnt="0"/>
      <dgm:spPr/>
    </dgm:pt>
    <dgm:pt modelId="{B32DCC9C-9612-4B25-95B0-0E660F86731D}" type="pres">
      <dgm:prSet presAssocID="{EA062F4C-36D4-420D-885A-EFAA856A9589}" presName="cycle" presStyleCnt="0"/>
      <dgm:spPr/>
    </dgm:pt>
    <dgm:pt modelId="{282CE5E5-998A-4111-A79D-FE415D8B9759}" type="pres">
      <dgm:prSet presAssocID="{EA062F4C-36D4-420D-885A-EFAA856A9589}" presName="srcNode" presStyleLbl="node1" presStyleIdx="0" presStyleCnt="4"/>
      <dgm:spPr/>
    </dgm:pt>
    <dgm:pt modelId="{198C21BF-3BA8-4A6D-A75F-E3D68AF780D1}" type="pres">
      <dgm:prSet presAssocID="{EA062F4C-36D4-420D-885A-EFAA856A9589}" presName="conn" presStyleLbl="parChTrans1D2" presStyleIdx="0" presStyleCnt="1"/>
      <dgm:spPr/>
    </dgm:pt>
    <dgm:pt modelId="{8F6A2135-269B-48CC-9F02-42206F9D73AB}" type="pres">
      <dgm:prSet presAssocID="{EA062F4C-36D4-420D-885A-EFAA856A9589}" presName="extraNode" presStyleLbl="node1" presStyleIdx="0" presStyleCnt="4"/>
      <dgm:spPr/>
    </dgm:pt>
    <dgm:pt modelId="{47A7DC92-124D-4F7A-9B4E-89F946C60E0C}" type="pres">
      <dgm:prSet presAssocID="{EA062F4C-36D4-420D-885A-EFAA856A9589}" presName="dstNode" presStyleLbl="node1" presStyleIdx="0" presStyleCnt="4"/>
      <dgm:spPr/>
    </dgm:pt>
    <dgm:pt modelId="{729EFE0C-E769-4ECA-9FC8-8046DDFD41B8}" type="pres">
      <dgm:prSet presAssocID="{E88220E8-A0FB-44C8-90F1-1898298E17B0}" presName="text_1" presStyleLbl="node1" presStyleIdx="0" presStyleCnt="4">
        <dgm:presLayoutVars>
          <dgm:bulletEnabled val="1"/>
        </dgm:presLayoutVars>
      </dgm:prSet>
      <dgm:spPr/>
    </dgm:pt>
    <dgm:pt modelId="{277A49BC-3648-4F60-AF09-88B92880B847}" type="pres">
      <dgm:prSet presAssocID="{E88220E8-A0FB-44C8-90F1-1898298E17B0}" presName="accent_1" presStyleCnt="0"/>
      <dgm:spPr/>
    </dgm:pt>
    <dgm:pt modelId="{8748678B-4E8A-459A-A7EB-EE2797A1FE57}" type="pres">
      <dgm:prSet presAssocID="{E88220E8-A0FB-44C8-90F1-1898298E17B0}" presName="accentRepeatNode" presStyleLbl="solidFgAcc1" presStyleIdx="0" presStyleCnt="4"/>
      <dgm:spPr/>
    </dgm:pt>
    <dgm:pt modelId="{E6E53DC4-23DE-48F5-805F-62EEA4A1A6C0}" type="pres">
      <dgm:prSet presAssocID="{E03DBA84-A9F9-4F5A-AAE8-C906256002F3}" presName="text_2" presStyleLbl="node1" presStyleIdx="1" presStyleCnt="4">
        <dgm:presLayoutVars>
          <dgm:bulletEnabled val="1"/>
        </dgm:presLayoutVars>
      </dgm:prSet>
      <dgm:spPr/>
    </dgm:pt>
    <dgm:pt modelId="{347CF773-B371-4C46-8D8E-BB3904FCAD14}" type="pres">
      <dgm:prSet presAssocID="{E03DBA84-A9F9-4F5A-AAE8-C906256002F3}" presName="accent_2" presStyleCnt="0"/>
      <dgm:spPr/>
    </dgm:pt>
    <dgm:pt modelId="{787DAEED-8ADF-4975-8AFE-1D01DD19D0EC}" type="pres">
      <dgm:prSet presAssocID="{E03DBA84-A9F9-4F5A-AAE8-C906256002F3}" presName="accentRepeatNode" presStyleLbl="solidFgAcc1" presStyleIdx="1" presStyleCnt="4"/>
      <dgm:spPr/>
    </dgm:pt>
    <dgm:pt modelId="{750651E7-6A4E-45F9-9D4F-53FF1D50BA7C}" type="pres">
      <dgm:prSet presAssocID="{47161847-1737-46CC-99CC-8F70EE41805A}" presName="text_3" presStyleLbl="node1" presStyleIdx="2" presStyleCnt="4">
        <dgm:presLayoutVars>
          <dgm:bulletEnabled val="1"/>
        </dgm:presLayoutVars>
      </dgm:prSet>
      <dgm:spPr/>
    </dgm:pt>
    <dgm:pt modelId="{099E16B4-33AE-40B4-944F-3C4C54A15285}" type="pres">
      <dgm:prSet presAssocID="{47161847-1737-46CC-99CC-8F70EE41805A}" presName="accent_3" presStyleCnt="0"/>
      <dgm:spPr/>
    </dgm:pt>
    <dgm:pt modelId="{79D3BDFD-040C-4351-A75C-A0BE855F3C00}" type="pres">
      <dgm:prSet presAssocID="{47161847-1737-46CC-99CC-8F70EE41805A}" presName="accentRepeatNode" presStyleLbl="solidFgAcc1" presStyleIdx="2" presStyleCnt="4"/>
      <dgm:spPr/>
    </dgm:pt>
    <dgm:pt modelId="{E9CB7F14-C3CA-4F6F-83B4-A4281884D9AE}" type="pres">
      <dgm:prSet presAssocID="{2EFFA696-48A1-423E-A386-FA5559A91C3E}" presName="text_4" presStyleLbl="node1" presStyleIdx="3" presStyleCnt="4">
        <dgm:presLayoutVars>
          <dgm:bulletEnabled val="1"/>
        </dgm:presLayoutVars>
      </dgm:prSet>
      <dgm:spPr/>
    </dgm:pt>
    <dgm:pt modelId="{240BAB07-C44A-4236-BB34-EA6E682CEE96}" type="pres">
      <dgm:prSet presAssocID="{2EFFA696-48A1-423E-A386-FA5559A91C3E}" presName="accent_4" presStyleCnt="0"/>
      <dgm:spPr/>
    </dgm:pt>
    <dgm:pt modelId="{CDCCFF22-9E01-4DC5-BBA1-1AF85CBC2605}" type="pres">
      <dgm:prSet presAssocID="{2EFFA696-48A1-423E-A386-FA5559A91C3E}" presName="accentRepeatNode" presStyleLbl="solidFgAcc1" presStyleIdx="3" presStyleCnt="4"/>
      <dgm:spPr/>
    </dgm:pt>
  </dgm:ptLst>
  <dgm:cxnLst>
    <dgm:cxn modelId="{A9182D60-9738-4EAA-A08F-BD1C0CD4CB84}" srcId="{EA062F4C-36D4-420D-885A-EFAA856A9589}" destId="{47161847-1737-46CC-99CC-8F70EE41805A}" srcOrd="2" destOrd="0" parTransId="{4C9C533E-EA53-46CA-AE6F-CC07F1DEDEC0}" sibTransId="{D78C6EFC-C076-40B6-8797-679AC9F182D9}"/>
    <dgm:cxn modelId="{40A9EB44-17CA-42F2-BBDE-E773A4959342}" srcId="{EA062F4C-36D4-420D-885A-EFAA856A9589}" destId="{E88220E8-A0FB-44C8-90F1-1898298E17B0}" srcOrd="0" destOrd="0" parTransId="{B830DE60-FE58-4759-87B4-519B9A52C5FF}" sibTransId="{41C30473-7BBB-4FA4-A245-8BB411C69E68}"/>
    <dgm:cxn modelId="{A69E5647-AEC0-4C1F-BB4A-97DF647F4780}" type="presOf" srcId="{47161847-1737-46CC-99CC-8F70EE41805A}" destId="{750651E7-6A4E-45F9-9D4F-53FF1D50BA7C}" srcOrd="0" destOrd="0" presId="urn:microsoft.com/office/officeart/2008/layout/VerticalCurvedList"/>
    <dgm:cxn modelId="{8B776C9E-7C66-4D68-9303-770D6BEC8F12}" type="presOf" srcId="{E03DBA84-A9F9-4F5A-AAE8-C906256002F3}" destId="{E6E53DC4-23DE-48F5-805F-62EEA4A1A6C0}" srcOrd="0" destOrd="0" presId="urn:microsoft.com/office/officeart/2008/layout/VerticalCurvedList"/>
    <dgm:cxn modelId="{357747BB-54AB-4C80-8FF9-0DB0DA976BA0}" type="presOf" srcId="{2EFFA696-48A1-423E-A386-FA5559A91C3E}" destId="{E9CB7F14-C3CA-4F6F-83B4-A4281884D9AE}" srcOrd="0" destOrd="0" presId="urn:microsoft.com/office/officeart/2008/layout/VerticalCurvedList"/>
    <dgm:cxn modelId="{E187A6CC-5D03-462C-84A0-74190371A7E5}" type="presOf" srcId="{E88220E8-A0FB-44C8-90F1-1898298E17B0}" destId="{729EFE0C-E769-4ECA-9FC8-8046DDFD41B8}" srcOrd="0" destOrd="0" presId="urn:microsoft.com/office/officeart/2008/layout/VerticalCurvedList"/>
    <dgm:cxn modelId="{59A002D4-6FBD-4F10-96E1-0D39F381039F}" srcId="{EA062F4C-36D4-420D-885A-EFAA856A9589}" destId="{E03DBA84-A9F9-4F5A-AAE8-C906256002F3}" srcOrd="1" destOrd="0" parTransId="{93EB2937-049F-4EF2-BE7E-C5BAD7EE1DAB}" sibTransId="{5212977F-F8BB-4F8E-8B57-9B062D044A98}"/>
    <dgm:cxn modelId="{2D07EBDA-60E4-4F61-A7C5-BAD4CA80AE53}" srcId="{EA062F4C-36D4-420D-885A-EFAA856A9589}" destId="{2EFFA696-48A1-423E-A386-FA5559A91C3E}" srcOrd="3" destOrd="0" parTransId="{FC9D4304-0CE7-461E-A3C1-3FF4DFC10A8F}" sibTransId="{F9671969-8DB4-4DE6-8579-8E7FD2B48CDA}"/>
    <dgm:cxn modelId="{CE25ECDC-976A-41AE-95DF-49C6E8CB0CB5}" type="presOf" srcId="{41C30473-7BBB-4FA4-A245-8BB411C69E68}" destId="{198C21BF-3BA8-4A6D-A75F-E3D68AF780D1}" srcOrd="0" destOrd="0" presId="urn:microsoft.com/office/officeart/2008/layout/VerticalCurvedList"/>
    <dgm:cxn modelId="{9EF83EFF-90EC-48EB-B1F1-CE42495AF00C}" type="presOf" srcId="{EA062F4C-36D4-420D-885A-EFAA856A9589}" destId="{BC3762D1-9833-4F7D-8C00-58A1530EA96F}" srcOrd="0" destOrd="0" presId="urn:microsoft.com/office/officeart/2008/layout/VerticalCurvedList"/>
    <dgm:cxn modelId="{DED0BB81-2792-4A7D-A244-43E446226317}" type="presParOf" srcId="{BC3762D1-9833-4F7D-8C00-58A1530EA96F}" destId="{2BE1F1E1-9B97-48B3-BF25-6002669CEC5A}" srcOrd="0" destOrd="0" presId="urn:microsoft.com/office/officeart/2008/layout/VerticalCurvedList"/>
    <dgm:cxn modelId="{A41F156D-8765-4899-84A6-D41D788B1DD4}" type="presParOf" srcId="{2BE1F1E1-9B97-48B3-BF25-6002669CEC5A}" destId="{B32DCC9C-9612-4B25-95B0-0E660F86731D}" srcOrd="0" destOrd="0" presId="urn:microsoft.com/office/officeart/2008/layout/VerticalCurvedList"/>
    <dgm:cxn modelId="{A6669BBC-5673-492C-9CD4-641D97A69726}" type="presParOf" srcId="{B32DCC9C-9612-4B25-95B0-0E660F86731D}" destId="{282CE5E5-998A-4111-A79D-FE415D8B9759}" srcOrd="0" destOrd="0" presId="urn:microsoft.com/office/officeart/2008/layout/VerticalCurvedList"/>
    <dgm:cxn modelId="{8C25A083-185F-4CC8-B5CA-9D09986B9F1C}" type="presParOf" srcId="{B32DCC9C-9612-4B25-95B0-0E660F86731D}" destId="{198C21BF-3BA8-4A6D-A75F-E3D68AF780D1}" srcOrd="1" destOrd="0" presId="urn:microsoft.com/office/officeart/2008/layout/VerticalCurvedList"/>
    <dgm:cxn modelId="{0D28DF1A-7499-4A29-B3C2-DC4DE0A1A6BF}" type="presParOf" srcId="{B32DCC9C-9612-4B25-95B0-0E660F86731D}" destId="{8F6A2135-269B-48CC-9F02-42206F9D73AB}" srcOrd="2" destOrd="0" presId="urn:microsoft.com/office/officeart/2008/layout/VerticalCurvedList"/>
    <dgm:cxn modelId="{4F12030C-28DD-4B34-96C2-D2FE9892C424}" type="presParOf" srcId="{B32DCC9C-9612-4B25-95B0-0E660F86731D}" destId="{47A7DC92-124D-4F7A-9B4E-89F946C60E0C}" srcOrd="3" destOrd="0" presId="urn:microsoft.com/office/officeart/2008/layout/VerticalCurvedList"/>
    <dgm:cxn modelId="{8B1F3282-8D45-45A5-9955-593897A65A5F}" type="presParOf" srcId="{2BE1F1E1-9B97-48B3-BF25-6002669CEC5A}" destId="{729EFE0C-E769-4ECA-9FC8-8046DDFD41B8}" srcOrd="1" destOrd="0" presId="urn:microsoft.com/office/officeart/2008/layout/VerticalCurvedList"/>
    <dgm:cxn modelId="{A9C776E6-3153-4E08-9A97-DC9823C9A5D3}" type="presParOf" srcId="{2BE1F1E1-9B97-48B3-BF25-6002669CEC5A}" destId="{277A49BC-3648-4F60-AF09-88B92880B847}" srcOrd="2" destOrd="0" presId="urn:microsoft.com/office/officeart/2008/layout/VerticalCurvedList"/>
    <dgm:cxn modelId="{96A8F22A-7A32-493F-8475-DC2F364454A3}" type="presParOf" srcId="{277A49BC-3648-4F60-AF09-88B92880B847}" destId="{8748678B-4E8A-459A-A7EB-EE2797A1FE57}" srcOrd="0" destOrd="0" presId="urn:microsoft.com/office/officeart/2008/layout/VerticalCurvedList"/>
    <dgm:cxn modelId="{2A761248-4C4F-494E-B003-48638582FE2B}" type="presParOf" srcId="{2BE1F1E1-9B97-48B3-BF25-6002669CEC5A}" destId="{E6E53DC4-23DE-48F5-805F-62EEA4A1A6C0}" srcOrd="3" destOrd="0" presId="urn:microsoft.com/office/officeart/2008/layout/VerticalCurvedList"/>
    <dgm:cxn modelId="{07265FF1-B72E-4A41-9550-B4CD97157273}" type="presParOf" srcId="{2BE1F1E1-9B97-48B3-BF25-6002669CEC5A}" destId="{347CF773-B371-4C46-8D8E-BB3904FCAD14}" srcOrd="4" destOrd="0" presId="urn:microsoft.com/office/officeart/2008/layout/VerticalCurvedList"/>
    <dgm:cxn modelId="{6954095C-AAC1-4AD9-8BF8-9AF8E2B58324}" type="presParOf" srcId="{347CF773-B371-4C46-8D8E-BB3904FCAD14}" destId="{787DAEED-8ADF-4975-8AFE-1D01DD19D0EC}" srcOrd="0" destOrd="0" presId="urn:microsoft.com/office/officeart/2008/layout/VerticalCurvedList"/>
    <dgm:cxn modelId="{0CF39311-AC22-4D01-BFDF-467C65F48F5E}" type="presParOf" srcId="{2BE1F1E1-9B97-48B3-BF25-6002669CEC5A}" destId="{750651E7-6A4E-45F9-9D4F-53FF1D50BA7C}" srcOrd="5" destOrd="0" presId="urn:microsoft.com/office/officeart/2008/layout/VerticalCurvedList"/>
    <dgm:cxn modelId="{06F472ED-A26C-4D71-B46C-49F1751D8538}" type="presParOf" srcId="{2BE1F1E1-9B97-48B3-BF25-6002669CEC5A}" destId="{099E16B4-33AE-40B4-944F-3C4C54A15285}" srcOrd="6" destOrd="0" presId="urn:microsoft.com/office/officeart/2008/layout/VerticalCurvedList"/>
    <dgm:cxn modelId="{16F8A496-3474-49F8-A13F-22490E4B0C0E}" type="presParOf" srcId="{099E16B4-33AE-40B4-944F-3C4C54A15285}" destId="{79D3BDFD-040C-4351-A75C-A0BE855F3C00}" srcOrd="0" destOrd="0" presId="urn:microsoft.com/office/officeart/2008/layout/VerticalCurvedList"/>
    <dgm:cxn modelId="{1A586E00-5F40-46F8-9754-FF8F85E9997B}" type="presParOf" srcId="{2BE1F1E1-9B97-48B3-BF25-6002669CEC5A}" destId="{E9CB7F14-C3CA-4F6F-83B4-A4281884D9AE}" srcOrd="7" destOrd="0" presId="urn:microsoft.com/office/officeart/2008/layout/VerticalCurvedList"/>
    <dgm:cxn modelId="{69893735-3B89-4B41-A6CD-5F34141CEE73}" type="presParOf" srcId="{2BE1F1E1-9B97-48B3-BF25-6002669CEC5A}" destId="{240BAB07-C44A-4236-BB34-EA6E682CEE96}" srcOrd="8" destOrd="0" presId="urn:microsoft.com/office/officeart/2008/layout/VerticalCurvedList"/>
    <dgm:cxn modelId="{0B245DB6-1077-4C44-82B0-3BB25682C791}" type="presParOf" srcId="{240BAB07-C44A-4236-BB34-EA6E682CEE96}" destId="{CDCCFF22-9E01-4DC5-BBA1-1AF85CBC26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DD0FA-066E-423C-BA1A-301DAD44DECF}">
      <dsp:nvSpPr>
        <dsp:cNvPr id="0" name=""/>
        <dsp:cNvSpPr/>
      </dsp:nvSpPr>
      <dsp:spPr>
        <a:xfrm>
          <a:off x="0" y="594776"/>
          <a:ext cx="3570682" cy="425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25" tIns="562356" rIns="27712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0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Hypnograms are</a:t>
          </a:r>
          <a:r>
            <a:rPr lang="en-US" sz="2700" b="1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 Stages of Sleep vs Time plots.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0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Hypnograms are </a:t>
          </a:r>
          <a:r>
            <a:rPr lang="en-US" sz="2700" b="1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usually obtained by visually scoring the recordings </a:t>
          </a:r>
          <a:r>
            <a:rPr lang="en-US" sz="2700" b="0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from polysomnography recordings.</a:t>
          </a:r>
        </a:p>
      </dsp:txBody>
      <dsp:txXfrm>
        <a:off x="0" y="594776"/>
        <a:ext cx="3570682" cy="4252500"/>
      </dsp:txXfrm>
    </dsp:sp>
    <dsp:sp modelId="{8003A238-C179-4598-9195-7E51F7271C7C}">
      <dsp:nvSpPr>
        <dsp:cNvPr id="0" name=""/>
        <dsp:cNvSpPr/>
      </dsp:nvSpPr>
      <dsp:spPr>
        <a:xfrm>
          <a:off x="178534" y="196256"/>
          <a:ext cx="249947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474" tIns="0" rIns="9447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noProof="0">
              <a:latin typeface="Calibri" panose="020F0502020204030204" pitchFamily="34" charset="0"/>
              <a:cs typeface="Calibri" panose="020F0502020204030204" pitchFamily="34" charset="0"/>
            </a:rPr>
            <a:t>Descriptions</a:t>
          </a:r>
        </a:p>
      </dsp:txBody>
      <dsp:txXfrm>
        <a:off x="217442" y="235164"/>
        <a:ext cx="2421661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DD0FA-066E-423C-BA1A-301DAD44DECF}">
      <dsp:nvSpPr>
        <dsp:cNvPr id="0" name=""/>
        <dsp:cNvSpPr/>
      </dsp:nvSpPr>
      <dsp:spPr>
        <a:xfrm>
          <a:off x="0" y="1025156"/>
          <a:ext cx="3570682" cy="333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25" tIns="479044" rIns="27712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b="0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Sleep is composed of </a:t>
          </a:r>
          <a:r>
            <a:rPr lang="en-US" sz="2300" b="1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several different stages.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b="0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Stages are </a:t>
          </a:r>
          <a:r>
            <a:rPr lang="en-US" sz="2300" b="1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differentiated by the patterns of brain wave activity</a:t>
          </a:r>
          <a:r>
            <a:rPr lang="en-US" sz="2300" b="0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 that occur during each stage.</a:t>
          </a:r>
        </a:p>
      </dsp:txBody>
      <dsp:txXfrm>
        <a:off x="0" y="1025156"/>
        <a:ext cx="3570682" cy="3332700"/>
      </dsp:txXfrm>
    </dsp:sp>
    <dsp:sp modelId="{8003A238-C179-4598-9195-7E51F7271C7C}">
      <dsp:nvSpPr>
        <dsp:cNvPr id="0" name=""/>
        <dsp:cNvSpPr/>
      </dsp:nvSpPr>
      <dsp:spPr>
        <a:xfrm>
          <a:off x="178534" y="685676"/>
          <a:ext cx="2499477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474" tIns="0" rIns="944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err="1">
              <a:latin typeface="Calibri" panose="020F0502020204030204" pitchFamily="34" charset="0"/>
              <a:cs typeface="Calibri" panose="020F0502020204030204" pitchFamily="34" charset="0"/>
            </a:rPr>
            <a:t>SoS</a:t>
          </a:r>
          <a:r>
            <a:rPr lang="it-IT" sz="2300" b="1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2300" b="1" kern="1200" err="1">
              <a:latin typeface="Calibri" panose="020F0502020204030204" pitchFamily="34" charset="0"/>
              <a:cs typeface="Calibri" panose="020F0502020204030204" pitchFamily="34" charset="0"/>
            </a:rPr>
            <a:t>characteristics</a:t>
          </a:r>
          <a:endParaRPr lang="it-IT" sz="2300" b="1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1678" y="718820"/>
        <a:ext cx="2433189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C21BF-3BA8-4A6D-A75F-E3D68AF780D1}">
      <dsp:nvSpPr>
        <dsp:cNvPr id="0" name=""/>
        <dsp:cNvSpPr/>
      </dsp:nvSpPr>
      <dsp:spPr>
        <a:xfrm>
          <a:off x="-2791946" y="-430397"/>
          <a:ext cx="3331707" cy="3331707"/>
        </a:xfrm>
        <a:prstGeom prst="blockArc">
          <a:avLst>
            <a:gd name="adj1" fmla="val 18900000"/>
            <a:gd name="adj2" fmla="val 2700000"/>
            <a:gd name="adj3" fmla="val 648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FE0C-E769-4ECA-9FC8-8046DDFD41B8}">
      <dsp:nvSpPr>
        <dsp:cNvPr id="0" name=""/>
        <dsp:cNvSpPr/>
      </dsp:nvSpPr>
      <dsp:spPr>
        <a:xfrm>
          <a:off x="283286" y="189963"/>
          <a:ext cx="1753701" cy="38012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72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err="1">
              <a:latin typeface="Calibri" panose="020F0502020204030204" pitchFamily="34" charset="0"/>
              <a:cs typeface="Calibri" panose="020F0502020204030204" pitchFamily="34" charset="0"/>
            </a:rPr>
            <a:t>Epoch</a:t>
          </a:r>
          <a:r>
            <a:rPr lang="it-IT" sz="1100" b="1" kern="1200">
              <a:latin typeface="Calibri" panose="020F0502020204030204" pitchFamily="34" charset="0"/>
              <a:cs typeface="Calibri" panose="020F0502020204030204" pitchFamily="34" charset="0"/>
            </a:rPr>
            <a:t>: 30 sec (N)</a:t>
          </a:r>
        </a:p>
      </dsp:txBody>
      <dsp:txXfrm>
        <a:off x="283286" y="189963"/>
        <a:ext cx="1753701" cy="380125"/>
      </dsp:txXfrm>
    </dsp:sp>
    <dsp:sp modelId="{8748678B-4E8A-459A-A7EB-EE2797A1FE57}">
      <dsp:nvSpPr>
        <dsp:cNvPr id="0" name=""/>
        <dsp:cNvSpPr/>
      </dsp:nvSpPr>
      <dsp:spPr>
        <a:xfrm>
          <a:off x="45708" y="142448"/>
          <a:ext cx="475156" cy="4751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53DC4-23DE-48F5-805F-62EEA4A1A6C0}">
      <dsp:nvSpPr>
        <dsp:cNvPr id="0" name=""/>
        <dsp:cNvSpPr/>
      </dsp:nvSpPr>
      <dsp:spPr>
        <a:xfrm>
          <a:off x="501220" y="760250"/>
          <a:ext cx="1535766" cy="38012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72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latin typeface="Calibri" panose="020F0502020204030204" pitchFamily="34" charset="0"/>
              <a:cs typeface="Calibri" panose="020F0502020204030204" pitchFamily="34" charset="0"/>
            </a:rPr>
            <a:t>Window: 10 sec (M)</a:t>
          </a:r>
        </a:p>
      </dsp:txBody>
      <dsp:txXfrm>
        <a:off x="501220" y="760250"/>
        <a:ext cx="1535766" cy="380125"/>
      </dsp:txXfrm>
    </dsp:sp>
    <dsp:sp modelId="{787DAEED-8ADF-4975-8AFE-1D01DD19D0EC}">
      <dsp:nvSpPr>
        <dsp:cNvPr id="0" name=""/>
        <dsp:cNvSpPr/>
      </dsp:nvSpPr>
      <dsp:spPr>
        <a:xfrm>
          <a:off x="263642" y="712734"/>
          <a:ext cx="475156" cy="4751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651E7-6A4E-45F9-9D4F-53FF1D50BA7C}">
      <dsp:nvSpPr>
        <dsp:cNvPr id="0" name=""/>
        <dsp:cNvSpPr/>
      </dsp:nvSpPr>
      <dsp:spPr>
        <a:xfrm>
          <a:off x="501220" y="1330537"/>
          <a:ext cx="1535766" cy="38012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72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latin typeface="Calibri" panose="020F0502020204030204" pitchFamily="34" charset="0"/>
              <a:cs typeface="Calibri" panose="020F0502020204030204" pitchFamily="34" charset="0"/>
            </a:rPr>
            <a:t>Window </a:t>
          </a:r>
          <a:r>
            <a:rPr lang="it-IT" sz="1100" b="1" kern="1200" err="1">
              <a:latin typeface="Calibri" panose="020F0502020204030204" pitchFamily="34" charset="0"/>
              <a:cs typeface="Calibri" panose="020F0502020204030204" pitchFamily="34" charset="0"/>
            </a:rPr>
            <a:t>type</a:t>
          </a:r>
          <a:r>
            <a:rPr lang="it-IT" sz="1100" b="1" kern="1200">
              <a:latin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it-IT" sz="1100" b="1" kern="1200" err="1">
              <a:latin typeface="Calibri" panose="020F0502020204030204" pitchFamily="34" charset="0"/>
              <a:cs typeface="Calibri" panose="020F0502020204030204" pitchFamily="34" charset="0"/>
            </a:rPr>
            <a:t>Hann</a:t>
          </a:r>
          <a:endParaRPr lang="it-IT" sz="1100" b="1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1220" y="1330537"/>
        <a:ext cx="1535766" cy="380125"/>
      </dsp:txXfrm>
    </dsp:sp>
    <dsp:sp modelId="{79D3BDFD-040C-4351-A75C-A0BE855F3C00}">
      <dsp:nvSpPr>
        <dsp:cNvPr id="0" name=""/>
        <dsp:cNvSpPr/>
      </dsp:nvSpPr>
      <dsp:spPr>
        <a:xfrm>
          <a:off x="263642" y="1283021"/>
          <a:ext cx="475156" cy="4751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B7F14-C3CA-4F6F-83B4-A4281884D9AE}">
      <dsp:nvSpPr>
        <dsp:cNvPr id="0" name=""/>
        <dsp:cNvSpPr/>
      </dsp:nvSpPr>
      <dsp:spPr>
        <a:xfrm>
          <a:off x="283286" y="1900823"/>
          <a:ext cx="1753701" cy="38012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72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latin typeface="Calibri" panose="020F0502020204030204" pitchFamily="34" charset="0"/>
              <a:cs typeface="Calibri" panose="020F0502020204030204" pitchFamily="34" charset="0"/>
            </a:rPr>
            <a:t>OL: 0.5</a:t>
          </a:r>
        </a:p>
      </dsp:txBody>
      <dsp:txXfrm>
        <a:off x="283286" y="1900823"/>
        <a:ext cx="1753701" cy="380125"/>
      </dsp:txXfrm>
    </dsp:sp>
    <dsp:sp modelId="{CDCCFF22-9E01-4DC5-BBA1-1AF85CBC2605}">
      <dsp:nvSpPr>
        <dsp:cNvPr id="0" name=""/>
        <dsp:cNvSpPr/>
      </dsp:nvSpPr>
      <dsp:spPr>
        <a:xfrm>
          <a:off x="45708" y="1853308"/>
          <a:ext cx="475156" cy="4751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/>
              <a:t>EXTRA SLIDE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09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7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versione of the slide.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slide in the video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wrong</a:t>
            </a:r>
            <a:r>
              <a:rPr lang="it-IT" dirty="0"/>
              <a:t> pictures on the </a:t>
            </a:r>
            <a:r>
              <a:rPr lang="it-IT" err="1"/>
              <a:t>right</a:t>
            </a:r>
            <a:r>
              <a:rPr lang="it-IT"/>
              <a:t> side.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47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2494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62343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93418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40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40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11" Type="http://schemas.microsoft.com/office/2007/relationships/diagramDrawing" Target="../diagrams/drawing1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3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11" Type="http://schemas.microsoft.com/office/2007/relationships/diagramDrawing" Target="../diagrams/drawing2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11" Type="http://schemas.openxmlformats.org/officeDocument/2006/relationships/image" Target="../media/image10.jpg"/><Relationship Id="rId5" Type="http://schemas.openxmlformats.org/officeDocument/2006/relationships/image" Target="../media/image2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3.xml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3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447215" y="3837235"/>
            <a:ext cx="6146369" cy="166868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algn="l" rtl="0">
              <a:spcBef>
                <a:spcPts val="0"/>
              </a:spcBef>
              <a:buNone/>
            </a:pPr>
            <a:r>
              <a:rPr lang="en-US" sz="28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Non-Parametric methods application for Sleep Stages recognition.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4897587" y="5656733"/>
            <a:ext cx="3185713" cy="5734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1800" i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Gaia Vettori &amp; Filippo Castellani</a:t>
            </a:r>
            <a:endParaRPr sz="1800" i="1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 idx="2"/>
          </p:nvPr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050" b="1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</a:t>
            </a: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050" b="1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Processing 2021-2022</a:t>
            </a:r>
            <a:endParaRPr sz="1050" b="1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B45B72A-5A51-4E13-90F8-BA38BA90C4FE}"/>
              </a:ext>
            </a:extLst>
          </p:cNvPr>
          <p:cNvSpPr/>
          <p:nvPr/>
        </p:nvSpPr>
        <p:spPr>
          <a:xfrm>
            <a:off x="837450" y="4482773"/>
            <a:ext cx="7845600" cy="14360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Priority Assignment </a:t>
            </a:r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stabilizes the winning indices plot</a:t>
            </a: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ctr"/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The function gives </a:t>
            </a:r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priority to weak but crucial events </a:t>
            </a: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appear enough </a:t>
            </a: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times </a:t>
            </a:r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to overcome an “</a:t>
            </a:r>
            <a:r>
              <a:rPr lang="en-GB" sz="2000" b="1" err="1">
                <a:latin typeface="Calibri" panose="020F0502020204030204" pitchFamily="34" charset="0"/>
                <a:cs typeface="Calibri" panose="020F0502020204030204" pitchFamily="34" charset="0"/>
              </a:rPr>
              <a:t>occurrency</a:t>
            </a:r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 threshold”</a:t>
            </a: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Sleep Stages </a:t>
            </a: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2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it-IT" sz="2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it-IT" sz="2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5FFA96-0594-4B50-BBEC-44C91BFC2B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29" r="6502"/>
          <a:stretch/>
        </p:blipFill>
        <p:spPr>
          <a:xfrm>
            <a:off x="6780640" y="2403375"/>
            <a:ext cx="1652654" cy="1025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E9B7070-7993-4EE3-9316-3B1632CA0895}"/>
                  </a:ext>
                </a:extLst>
              </p:cNvPr>
              <p:cNvSpPr/>
              <p:nvPr/>
            </p:nvSpPr>
            <p:spPr>
              <a:xfrm>
                <a:off x="6741349" y="1584693"/>
                <a:ext cx="1731237" cy="5759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𝜹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𝝑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</m:oMath>
                  </m:oMathPara>
                </a14:m>
                <a:endParaRPr lang="it-IT" b="1" i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E9B7070-7993-4EE3-9316-3B1632CA0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349" y="1584693"/>
                <a:ext cx="1731237" cy="575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ccia in giù 1">
            <a:extLst>
              <a:ext uri="{FF2B5EF4-FFF2-40B4-BE49-F238E27FC236}">
                <a16:creationId xmlns:a16="http://schemas.microsoft.com/office/drawing/2014/main" id="{C116AEA6-592B-458E-A4CF-B95267499581}"/>
              </a:ext>
            </a:extLst>
          </p:cNvPr>
          <p:cNvSpPr/>
          <p:nvPr/>
        </p:nvSpPr>
        <p:spPr>
          <a:xfrm>
            <a:off x="4391245" y="3977890"/>
            <a:ext cx="361507" cy="607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FC7625-0FE1-4AE6-9D91-2F27BA661FF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594" r="5594"/>
          <a:stretch/>
        </p:blipFill>
        <p:spPr>
          <a:xfrm>
            <a:off x="1391921" y="1221961"/>
            <a:ext cx="4511040" cy="2608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3827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an Hypnogram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896BFE-EDBA-46F3-9DB4-46AFB2914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49" y="1004266"/>
            <a:ext cx="4498088" cy="5290703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A76FE78D-6E6A-4F02-9AD2-04BF2ADA8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858355"/>
              </p:ext>
            </p:extLst>
          </p:nvPr>
        </p:nvGraphicFramePr>
        <p:xfrm>
          <a:off x="5403668" y="1183927"/>
          <a:ext cx="3570682" cy="504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Stages of Sleep</a:t>
            </a:r>
            <a:endParaRPr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896BFE-EDBA-46F3-9DB4-46AFB2914C2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476262" y="1442452"/>
            <a:ext cx="4498088" cy="3973095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A76FE78D-6E6A-4F02-9AD2-04BF2ADA8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297951"/>
              </p:ext>
            </p:extLst>
          </p:nvPr>
        </p:nvGraphicFramePr>
        <p:xfrm>
          <a:off x="691549" y="1127850"/>
          <a:ext cx="3570682" cy="504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9417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-Processing</a:t>
            </a:r>
            <a:endParaRPr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DE9204F-6701-46C9-9904-7495F55E7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887" y="1813079"/>
            <a:ext cx="2721293" cy="173907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46F5226-FEB2-4435-98AE-0AEC251048F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011251" y="1813080"/>
            <a:ext cx="2721290" cy="1739074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0CF3939E-D9BB-4CB6-8135-2F02ECB25D5E}"/>
              </a:ext>
            </a:extLst>
          </p:cNvPr>
          <p:cNvSpPr/>
          <p:nvPr/>
        </p:nvSpPr>
        <p:spPr>
          <a:xfrm>
            <a:off x="560784" y="2577693"/>
            <a:ext cx="522550" cy="189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8151BBF9-085D-46D3-AF7D-77A584B6F5BE}"/>
              </a:ext>
            </a:extLst>
          </p:cNvPr>
          <p:cNvSpPr/>
          <p:nvPr/>
        </p:nvSpPr>
        <p:spPr>
          <a:xfrm>
            <a:off x="4313940" y="2592209"/>
            <a:ext cx="522550" cy="189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C33D6015-918E-41DA-8E06-A2C577D4A065}"/>
              </a:ext>
            </a:extLst>
          </p:cNvPr>
          <p:cNvSpPr/>
          <p:nvPr/>
        </p:nvSpPr>
        <p:spPr>
          <a:xfrm>
            <a:off x="8055115" y="2577693"/>
            <a:ext cx="522550" cy="189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9E8F724-300B-4B2C-876F-7203A8E6D275}"/>
                  </a:ext>
                </a:extLst>
              </p:cNvPr>
              <p:cNvSpPr txBox="1"/>
              <p:nvPr/>
            </p:nvSpPr>
            <p:spPr>
              <a:xfrm>
                <a:off x="169650" y="1906485"/>
                <a:ext cx="9080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𝒐𝒓𝒊𝒈𝒊𝒏𝒂𝒍</m:t>
                      </m:r>
                    </m:oMath>
                  </m:oMathPara>
                </a14:m>
                <a:endParaRPr lang="it-IT" sz="1800" b="1" i="1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𝒔𝒊𝒈𝒏𝒂𝒍</m:t>
                      </m:r>
                    </m:oMath>
                  </m:oMathPara>
                </a14:m>
                <a:endParaRPr lang="it-IT" sz="18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9E8F724-300B-4B2C-876F-7203A8E6D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0" y="1906485"/>
                <a:ext cx="908099" cy="553998"/>
              </a:xfrm>
              <a:prstGeom prst="rect">
                <a:avLst/>
              </a:prstGeom>
              <a:blipFill>
                <a:blip r:embed="rId8"/>
                <a:stretch>
                  <a:fillRect l="-12752" t="-2198" r="-17450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3522F4D-CA2B-4AC2-92B0-D0E1FF72CA7B}"/>
                  </a:ext>
                </a:extLst>
              </p:cNvPr>
              <p:cNvSpPr txBox="1"/>
              <p:nvPr/>
            </p:nvSpPr>
            <p:spPr>
              <a:xfrm>
                <a:off x="8066251" y="1906672"/>
                <a:ext cx="9080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𝒇𝒊𝒍𝒕𝒆𝒓𝒆𝒅</m:t>
                      </m:r>
                    </m:oMath>
                  </m:oMathPara>
                </a14:m>
                <a:endParaRPr lang="it-IT" sz="1800" b="1" i="1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𝒔𝒊𝒈𝒏𝒂𝒍</m:t>
                      </m:r>
                    </m:oMath>
                  </m:oMathPara>
                </a14:m>
                <a:endParaRPr lang="it-IT" sz="18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3522F4D-CA2B-4AC2-92B0-D0E1FF72C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251" y="1906672"/>
                <a:ext cx="908099" cy="553998"/>
              </a:xfrm>
              <a:prstGeom prst="rect">
                <a:avLst/>
              </a:prstGeom>
              <a:blipFill>
                <a:blip r:embed="rId9"/>
                <a:stretch>
                  <a:fillRect l="-12081" t="-2198" r="-14094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EF1C760B-F87A-4261-9593-68F74A678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749" y="3808142"/>
            <a:ext cx="3402016" cy="2174102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3699428E-D5DE-4558-819A-99AF0925140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760718" y="3808142"/>
            <a:ext cx="3402017" cy="2174102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9AA166B-F4CF-44E3-96D7-939EFE95A334}"/>
              </a:ext>
            </a:extLst>
          </p:cNvPr>
          <p:cNvSpPr txBox="1"/>
          <p:nvPr/>
        </p:nvSpPr>
        <p:spPr>
          <a:xfrm>
            <a:off x="2214229" y="1321555"/>
            <a:ext cx="1119217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i="1">
                <a:latin typeface="Calibri" panose="020F0502020204030204" pitchFamily="34" charset="0"/>
                <a:cs typeface="Calibri" panose="020F0502020204030204" pitchFamily="34" charset="0"/>
              </a:rPr>
              <a:t>De-Noising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6D7EFB3-4A69-4A84-9AEB-3C9A0023E0E8}"/>
              </a:ext>
            </a:extLst>
          </p:cNvPr>
          <p:cNvSpPr txBox="1"/>
          <p:nvPr/>
        </p:nvSpPr>
        <p:spPr>
          <a:xfrm>
            <a:off x="4760717" y="1277557"/>
            <a:ext cx="3222357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i="1">
                <a:latin typeface="Calibri" panose="020F0502020204030204" pitchFamily="34" charset="0"/>
                <a:cs typeface="Calibri" panose="020F0502020204030204" pitchFamily="34" charset="0"/>
              </a:rPr>
              <a:t>Removing high and low frequencies</a:t>
            </a:r>
          </a:p>
        </p:txBody>
      </p:sp>
    </p:spTree>
    <p:extLst>
      <p:ext uri="{BB962C8B-B14F-4D97-AF65-F5344CB8AC3E}">
        <p14:creationId xmlns:p14="http://schemas.microsoft.com/office/powerpoint/2010/main" val="9352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Welch’s modified periodogram </a:t>
            </a:r>
            <a:r>
              <a:rPr lang="en-US" sz="12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(non-parametric frequency analysis)</a:t>
            </a:r>
            <a:endParaRPr lang="en-US"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7639FF8-47E7-4F51-A173-DA309CB5A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417865"/>
              </p:ext>
            </p:extLst>
          </p:nvPr>
        </p:nvGraphicFramePr>
        <p:xfrm>
          <a:off x="4657406" y="1360967"/>
          <a:ext cx="2067013" cy="2470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Segno di addizione 4">
            <a:extLst>
              <a:ext uri="{FF2B5EF4-FFF2-40B4-BE49-F238E27FC236}">
                <a16:creationId xmlns:a16="http://schemas.microsoft.com/office/drawing/2014/main" id="{62C58901-45EF-48E0-8194-F643B4EC7B39}"/>
              </a:ext>
            </a:extLst>
          </p:cNvPr>
          <p:cNvSpPr/>
          <p:nvPr/>
        </p:nvSpPr>
        <p:spPr>
          <a:xfrm>
            <a:off x="6821710" y="2279276"/>
            <a:ext cx="680484" cy="6273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32FDDA4-B276-4221-BE94-22D0A3294ECE}"/>
                  </a:ext>
                </a:extLst>
              </p:cNvPr>
              <p:cNvSpPr txBox="1"/>
              <p:nvPr/>
            </p:nvSpPr>
            <p:spPr>
              <a:xfrm>
                <a:off x="7599486" y="2279276"/>
                <a:ext cx="1414128" cy="55399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𝒁𝒆𝒓𝒐</m:t>
                      </m:r>
                      <m:r>
                        <a:rPr lang="it-IT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800" b="1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𝒑𝒂𝒅𝒅𝒊𝒏𝒈</m:t>
                      </m:r>
                    </m:oMath>
                  </m:oMathPara>
                </a14:m>
                <a:endParaRPr lang="it-IT" sz="18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32FDDA4-B276-4221-BE94-22D0A3294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86" y="2279276"/>
                <a:ext cx="141412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76C8A34-AE3C-4E3A-BF2C-ABE45291EA15}"/>
              </a:ext>
            </a:extLst>
          </p:cNvPr>
          <p:cNvSpPr/>
          <p:nvPr/>
        </p:nvSpPr>
        <p:spPr>
          <a:xfrm>
            <a:off x="837450" y="4107541"/>
            <a:ext cx="7845600" cy="5539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This procedure has been applied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overlapping the epochs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as well</a:t>
            </a:r>
            <a:endParaRPr 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1EF867C-1599-4DE9-9BDF-63C33B4CD3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450" y="1360967"/>
            <a:ext cx="3819956" cy="2557683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1A5FF40-2834-4B92-AD91-7CFEA4C09E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29556" y="4863483"/>
            <a:ext cx="4261385" cy="141822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475525-7A4B-46ED-8D87-D98EF7C5A505}"/>
              </a:ext>
            </a:extLst>
          </p:cNvPr>
          <p:cNvSpPr txBox="1"/>
          <p:nvPr/>
        </p:nvSpPr>
        <p:spPr>
          <a:xfrm>
            <a:off x="7161952" y="5348753"/>
            <a:ext cx="1781257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b="1" i="1" err="1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it-IT" b="1" i="1">
                <a:latin typeface="Calibri" panose="020F0502020204030204" pitchFamily="34" charset="0"/>
                <a:cs typeface="Calibri" panose="020F0502020204030204" pitchFamily="34" charset="0"/>
              </a:rPr>
              <a:t> Jump = 0.9</a:t>
            </a:r>
          </a:p>
          <a:p>
            <a:r>
              <a:rPr lang="it-IT" i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i="1" err="1">
                <a:latin typeface="Calibri" panose="020F0502020204030204" pitchFamily="34" charset="0"/>
                <a:cs typeface="Calibri" panose="020F0502020204030204" pitchFamily="34" charset="0"/>
              </a:rPr>
              <a:t>overlapping</a:t>
            </a:r>
            <a:r>
              <a:rPr lang="it-IT" i="1">
                <a:latin typeface="Calibri" panose="020F0502020204030204" pitchFamily="34" charset="0"/>
                <a:cs typeface="Calibri" panose="020F0502020204030204" pitchFamily="34" charset="0"/>
              </a:rPr>
              <a:t> samples</a:t>
            </a:r>
          </a:p>
          <a:p>
            <a:r>
              <a:rPr lang="it-IT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1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1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i="1">
                <a:latin typeface="Calibri" panose="020F0502020204030204" pitchFamily="34" charset="0"/>
                <a:cs typeface="Calibri" panose="020F0502020204030204" pitchFamily="34" charset="0"/>
              </a:rPr>
              <a:t> = M*0.9)</a:t>
            </a:r>
          </a:p>
        </p:txBody>
      </p:sp>
    </p:spTree>
    <p:extLst>
      <p:ext uri="{BB962C8B-B14F-4D97-AF65-F5344CB8AC3E}">
        <p14:creationId xmlns:p14="http://schemas.microsoft.com/office/powerpoint/2010/main" val="390887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8C21BF-3BA8-4A6D-A75F-E3D68AF78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198C21BF-3BA8-4A6D-A75F-E3D68AF78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48678B-4E8A-459A-A7EB-EE2797A1F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748678B-4E8A-459A-A7EB-EE2797A1FE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9EFE0C-E769-4ECA-9FC8-8046DDFD4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729EFE0C-E769-4ECA-9FC8-8046DDFD4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7DAEED-8ADF-4975-8AFE-1D01DD19D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787DAEED-8ADF-4975-8AFE-1D01DD19D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E53DC4-23DE-48F5-805F-62EEA4A1A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6E53DC4-23DE-48F5-805F-62EEA4A1A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D3BDFD-040C-4351-A75C-A0BE855F3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79D3BDFD-040C-4351-A75C-A0BE855F3C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0651E7-6A4E-45F9-9D4F-53FF1D50B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750651E7-6A4E-45F9-9D4F-53FF1D50BA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CCFF22-9E01-4DC5-BBA1-1AF85CBC26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CDCCFF22-9E01-4DC5-BBA1-1AF85CBC26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CB7F14-C3CA-4F6F-83B4-A4281884D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E9CB7F14-C3CA-4F6F-83B4-A4281884D9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  <p:bldP spid="24" grpId="0" animBg="1"/>
      <p:bldP spid="1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B45B72A-5A51-4E13-90F8-BA38BA90C4FE}"/>
              </a:ext>
            </a:extLst>
          </p:cNvPr>
          <p:cNvSpPr/>
          <p:nvPr/>
        </p:nvSpPr>
        <p:spPr>
          <a:xfrm>
            <a:off x="1772451" y="904266"/>
            <a:ext cx="5815472" cy="16804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Sleep Stages </a:t>
            </a: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5FFA96-0594-4B50-BBEC-44C91BFC2B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29" r="6502"/>
          <a:stretch/>
        </p:blipFill>
        <p:spPr>
          <a:xfrm>
            <a:off x="2157739" y="1061725"/>
            <a:ext cx="2080362" cy="1291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E9B7070-7993-4EE3-9316-3B1632CA0895}"/>
              </a:ext>
            </a:extLst>
          </p:cNvPr>
          <p:cNvSpPr/>
          <p:nvPr/>
        </p:nvSpPr>
        <p:spPr>
          <a:xfrm>
            <a:off x="4900937" y="1109957"/>
            <a:ext cx="2470612" cy="10630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i="1" err="1"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  <a:r>
              <a:rPr lang="it-IT" sz="2400" b="1" i="1">
                <a:latin typeface="Calibri" panose="020F0502020204030204" pitchFamily="34" charset="0"/>
                <a:cs typeface="Calibri" panose="020F0502020204030204" pitchFamily="34" charset="0"/>
              </a:rPr>
              <a:t> power in </a:t>
            </a:r>
          </a:p>
          <a:p>
            <a:pPr algn="ctr"/>
            <a:r>
              <a:rPr lang="it-IT" sz="2400" b="1" i="1" err="1">
                <a:latin typeface="Calibri" panose="020F0502020204030204" pitchFamily="34" charset="0"/>
                <a:cs typeface="Calibri" panose="020F0502020204030204" pitchFamily="34" charset="0"/>
              </a:rPr>
              <a:t>four</a:t>
            </a:r>
            <a:r>
              <a:rPr lang="it-IT" sz="2400" b="1" i="1">
                <a:latin typeface="Calibri" panose="020F0502020204030204" pitchFamily="34" charset="0"/>
                <a:cs typeface="Calibri" panose="020F0502020204030204" pitchFamily="34" charset="0"/>
              </a:rPr>
              <a:t> classes</a:t>
            </a:r>
          </a:p>
        </p:txBody>
      </p: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C116AEA6-592B-458E-A4CF-B95267499581}"/>
              </a:ext>
            </a:extLst>
          </p:cNvPr>
          <p:cNvSpPr/>
          <p:nvPr/>
        </p:nvSpPr>
        <p:spPr>
          <a:xfrm>
            <a:off x="4391245" y="2261262"/>
            <a:ext cx="361507" cy="607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FC7625-0FE1-4AE6-9D91-2F27BA661F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48" t="2415" r="7767" b="3811"/>
          <a:stretch/>
        </p:blipFill>
        <p:spPr>
          <a:xfrm>
            <a:off x="1556076" y="2966672"/>
            <a:ext cx="6031847" cy="34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4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B45B72A-5A51-4E13-90F8-BA38BA90C4FE}"/>
              </a:ext>
            </a:extLst>
          </p:cNvPr>
          <p:cNvSpPr/>
          <p:nvPr/>
        </p:nvSpPr>
        <p:spPr>
          <a:xfrm>
            <a:off x="1311528" y="998398"/>
            <a:ext cx="6520944" cy="234929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Sleep Stages </a:t>
            </a: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5FFA96-0594-4B50-BBEC-44C91BFC2B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379" t="-5249" r="-1476" b="-4688"/>
          <a:stretch/>
        </p:blipFill>
        <p:spPr>
          <a:xfrm>
            <a:off x="760229" y="3951541"/>
            <a:ext cx="7703288" cy="2191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E9B7070-7993-4EE3-9316-3B1632CA0895}"/>
                  </a:ext>
                </a:extLst>
              </p:cNvPr>
              <p:cNvSpPr/>
              <p:nvPr/>
            </p:nvSpPr>
            <p:spPr>
              <a:xfrm>
                <a:off x="4752752" y="1501576"/>
                <a:ext cx="2874994" cy="13599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i="1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Which</a:t>
                </a:r>
                <a:r>
                  <a:rPr lang="it-IT" sz="2400" b="1" i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band </a:t>
                </a:r>
                <a:r>
                  <a:rPr lang="it-IT" sz="2400" i="1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has</a:t>
                </a:r>
                <a:r>
                  <a:rPr lang="it-IT" sz="2400" i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the </a:t>
                </a:r>
                <a:r>
                  <a:rPr lang="it-IT" sz="2400" b="1" i="1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highest</a:t>
                </a:r>
                <a:r>
                  <a:rPr lang="it-IT" sz="2400" b="1" i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power 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𝜹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𝑣𝑠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𝝑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𝑣𝑠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𝑣𝑠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</m:oMath>
                  </m:oMathPara>
                </a14:m>
                <a:endParaRPr lang="it-IT" sz="2000" b="1" i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E9B7070-7993-4EE3-9316-3B1632CA0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752" y="1501576"/>
                <a:ext cx="2874994" cy="13599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ccia in giù 1">
            <a:extLst>
              <a:ext uri="{FF2B5EF4-FFF2-40B4-BE49-F238E27FC236}">
                <a16:creationId xmlns:a16="http://schemas.microsoft.com/office/drawing/2014/main" id="{C116AEA6-592B-458E-A4CF-B95267499581}"/>
              </a:ext>
            </a:extLst>
          </p:cNvPr>
          <p:cNvSpPr/>
          <p:nvPr/>
        </p:nvSpPr>
        <p:spPr>
          <a:xfrm>
            <a:off x="4391245" y="3041668"/>
            <a:ext cx="361507" cy="607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FC7625-0FE1-4AE6-9D91-2F27BA661FF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948" t="2415" r="7767" b="3811"/>
          <a:stretch/>
        </p:blipFill>
        <p:spPr>
          <a:xfrm>
            <a:off x="1697005" y="1426183"/>
            <a:ext cx="2583279" cy="1493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450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9" name="Picture 8" descr="Chart, text&#10;&#10;Description automatically generated">
            <a:extLst>
              <a:ext uri="{FF2B5EF4-FFF2-40B4-BE49-F238E27FC236}">
                <a16:creationId xmlns:a16="http://schemas.microsoft.com/office/drawing/2014/main" id="{997527BC-ACF2-4FCF-994E-3FB1C68C2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30785"/>
            <a:ext cx="9144000" cy="4695825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E74DEDB-B550-4F6C-BA6F-4E95BEAF1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" y="1330784"/>
            <a:ext cx="9144000" cy="469582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076BB05-2073-4322-8472-C83BA8D2D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" y="1330784"/>
            <a:ext cx="91440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364919" y="4266012"/>
            <a:ext cx="6146369" cy="84124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algn="l" rtl="0">
              <a:spcBef>
                <a:spcPts val="0"/>
              </a:spcBef>
              <a:buNone/>
            </a:pPr>
            <a:r>
              <a:rPr lang="en-US" sz="3600" i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your attention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979143" y="5194461"/>
            <a:ext cx="3185713" cy="5734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1800" i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Gaia Vettori &amp; Filippo Castellani</a:t>
            </a:r>
            <a:endParaRPr sz="1800" i="1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 idx="2"/>
          </p:nvPr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050" b="1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</a:t>
            </a: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050" b="1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Processing 2021-2022</a:t>
            </a:r>
            <a:endParaRPr sz="1050" b="1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60649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On-screen Show (4:3)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Wingdings</vt:lpstr>
      <vt:lpstr>Custom Theme</vt:lpstr>
      <vt:lpstr>Custom Theme</vt:lpstr>
      <vt:lpstr>Non-Parametric methods application for Sleep Stages recognition.</vt:lpstr>
      <vt:lpstr>What is an Hypnogram</vt:lpstr>
      <vt:lpstr>Stages of Sleep</vt:lpstr>
      <vt:lpstr>Signal Pre-Processing</vt:lpstr>
      <vt:lpstr>Welch’s modified periodogram (non-parametric frequency analysis)</vt:lpstr>
      <vt:lpstr>Sleep Stages Classification</vt:lpstr>
      <vt:lpstr>Sleep Stages Classification</vt:lpstr>
      <vt:lpstr>Results &amp; Conclusions</vt:lpstr>
      <vt:lpstr>Thank you for your attention</vt:lpstr>
      <vt:lpstr>Sleep Stages Classification (Priority Assignment)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Filippo Castellani</cp:lastModifiedBy>
  <cp:revision>1</cp:revision>
  <dcterms:modified xsi:type="dcterms:W3CDTF">2021-11-01T19:02:28Z</dcterms:modified>
</cp:coreProperties>
</file>