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2" x="0"/>
            <a:ext cy="5020056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>
            <p:ph type="ctrTitle"/>
          </p:nvPr>
        </p:nvSpPr>
        <p:spPr>
          <a:xfrm>
            <a:off y="3920775" x="1952750"/>
            <a:ext cy="818399" cx="6034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b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y="4501050" x="2806200"/>
            <a:ext cy="778200" cx="5692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y="6531000" x="6783700"/>
            <a:ext cy="363899" cx="25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200" lang="it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571225" x="0"/>
            <a:ext cy="28677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idx="2" type="ctrTitle"/>
          </p:nvPr>
        </p:nvSpPr>
        <p:spPr>
          <a:xfrm>
            <a:off y="6531000" x="1794025"/>
            <a:ext cy="424199" cx="3238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131950" x="837450"/>
            <a:ext cy="498599" cx="8136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766050" x="457200"/>
            <a:ext cy="53259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5950" x="82450"/>
            <a:ext cy="498650" cx="4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30539" x="0"/>
            <a:ext cy="97471" cx="91439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y="125" x="691550"/>
            <a:ext cy="630299" cx="0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6" name="Shape 56"/>
          <p:cNvSpPr txBox="1"/>
          <p:nvPr/>
        </p:nvSpPr>
        <p:spPr>
          <a:xfrm>
            <a:off y="6531000" x="6783700"/>
            <a:ext cy="363899" cx="25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200" lang="it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6571225" x="0"/>
            <a:ext cy="28677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2" type="ctrTitle"/>
          </p:nvPr>
        </p:nvSpPr>
        <p:spPr>
          <a:xfrm>
            <a:off y="6531000" x="2196425"/>
            <a:ext cy="424199" cx="3238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