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0" autoAdjust="0"/>
    <p:restoredTop sz="94660"/>
  </p:normalViewPr>
  <p:slideViewPr>
    <p:cSldViewPr snapToGrid="0">
      <p:cViewPr>
        <p:scale>
          <a:sx n="75" d="100"/>
          <a:sy n="75" d="100"/>
        </p:scale>
        <p:origin x="252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40983-8FBD-4911-A42D-000BCC8459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946252-935B-47A9-85D3-5CE46BE98A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E685D-9DFA-4F2E-BD45-816832643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5A51F-6AFD-4539-83D5-35B7F33A8C0C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D9046-2BF7-4C49-9DFE-094703791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EC1BA-F901-4FCF-B443-AC8B4BF05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257AD-C04B-440B-ACD0-FC30D78AA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732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1F37-07DD-4393-89BA-FCD94A853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D49A86-00BB-4B92-B26D-2EF40B809C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3DA29-71DB-47DB-B295-C8F59F15F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5A51F-6AFD-4539-83D5-35B7F33A8C0C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E09A0E-D38B-482C-9EFF-B22D8C343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3B164-2D94-4D0D-AB76-7324B1B2F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257AD-C04B-440B-ACD0-FC30D78AA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125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99E379-F303-43F8-AF4A-5BD7EFBD0D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B25E45-BF61-4A31-964F-8B13961104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690FD-26B5-4D4C-B0D2-5A85BF02D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5A51F-6AFD-4539-83D5-35B7F33A8C0C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03DF1-9B6C-440D-BDE8-72873B44E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5FDB2-11C4-441E-8E9C-2C3E1D009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257AD-C04B-440B-ACD0-FC30D78AA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522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DF304-2C66-4816-A0B6-E25B20CBD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5C592-8315-4549-8717-2F3162625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EC842B-965F-4981-BE58-E166B7FB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5A51F-6AFD-4539-83D5-35B7F33A8C0C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ECA61D-1898-476F-8F4C-55EBC0E76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CF0A6-A8DF-4323-B5F2-08C082BCD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257AD-C04B-440B-ACD0-FC30D78AA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952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E359A-9DE5-4D1D-8E85-1F86F4C47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1A7E48-2D13-4892-9D7C-940504BF74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629E5-C4E0-4718-A2E6-74D54DE5A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5A51F-6AFD-4539-83D5-35B7F33A8C0C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659F0B-321F-4118-82D9-DA37FEC6D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26335-F510-4B3E-A2B2-7A3F969B1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257AD-C04B-440B-ACD0-FC30D78AA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786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E201B-9632-44D0-9942-248081219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FEF1D-A717-40B4-A305-AE00B22D08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F63CE8-C20F-439D-9CE7-30D5FC760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748ADB-5AD5-407C-A15E-01E6B71F0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5A51F-6AFD-4539-83D5-35B7F33A8C0C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398645-B0FB-4CDC-B587-F6CB75D17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5A501A-E173-4DFC-B721-84686C0ED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257AD-C04B-440B-ACD0-FC30D78AA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537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9B6BB-7533-4BEF-A234-3DE36B5C3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9D1D95-0D4B-4B62-90A3-D9C30A9FC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E18D60-F190-42E4-AAD0-2E256A8701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298DF3-C5E4-442C-BED2-E5B9E44CE9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B83913-E5A0-437E-AD57-859B17FC56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3A6309-27AC-45D9-B1B2-59A2EBDB9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5A51F-6AFD-4539-83D5-35B7F33A8C0C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982574-D3F5-4FFE-8AD7-F7A4FC819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E0C5F6-688D-47AE-BAC5-BD92AD25A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257AD-C04B-440B-ACD0-FC30D78AA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689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6F414-93A1-419C-A96C-651B6637D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CCB905-49EA-41D3-87AC-EBA36A85B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5A51F-6AFD-4539-83D5-35B7F33A8C0C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0BC9D0-9ED9-465B-AD05-2FA6D7D06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F81309-21C6-4E79-9A39-712BF0A09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257AD-C04B-440B-ACD0-FC30D78AA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128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D6DF15-EE3E-4FE7-8AEA-EDC641988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5A51F-6AFD-4539-83D5-35B7F33A8C0C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2E8603-CFD0-49BE-8549-9360F9937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922B16-E1E4-4757-BC4C-0F47C1CB0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257AD-C04B-440B-ACD0-FC30D78AA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723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F1A3-2000-43E5-A1A2-0C5324538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76535-D927-493B-AE67-1B2BD100C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FB614-D0E2-4D9B-861C-CDD180642B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F019B3-DE81-4E4B-BD45-7BB647452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5A51F-6AFD-4539-83D5-35B7F33A8C0C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311CF4-55A7-4030-8F72-33812DC4B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E5EAA8-A32F-4B10-AFEE-B7156C6AC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257AD-C04B-440B-ACD0-FC30D78AA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189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5052A-7110-4E66-8B40-D63491253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77568C-46A8-42F7-A541-B130EA9FAF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FF5ACC-7538-418F-8B8C-9E592F244C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6A149F-64C9-4307-A706-F3D974596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5A51F-6AFD-4539-83D5-35B7F33A8C0C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E5642E-2876-41FE-8A4F-2A64CE018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C223E2-E78C-4FEC-858C-C3DF9F7E2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257AD-C04B-440B-ACD0-FC30D78AA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802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D41C2A-3320-4CAF-9100-5BBBF1298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7CADF0-B6AA-4683-8CB9-A76E744E5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E7C41-E29E-4CF3-8A70-1E8DE56389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5A51F-6AFD-4539-83D5-35B7F33A8C0C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1D845F-9B94-42BD-8AFC-5A7204CA19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8C051D-D2F0-4876-B21A-A88B482F9B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257AD-C04B-440B-ACD0-FC30D78AA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97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348FB8B-A2D7-4718-AD94-31FFF437D2ED}"/>
              </a:ext>
            </a:extLst>
          </p:cNvPr>
          <p:cNvSpPr/>
          <p:nvPr/>
        </p:nvSpPr>
        <p:spPr>
          <a:xfrm>
            <a:off x="4728410" y="0"/>
            <a:ext cx="637674" cy="39463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07EA34-1CD6-4766-A253-AD36B994AE49}"/>
              </a:ext>
            </a:extLst>
          </p:cNvPr>
          <p:cNvSpPr/>
          <p:nvPr/>
        </p:nvSpPr>
        <p:spPr>
          <a:xfrm>
            <a:off x="6507081" y="0"/>
            <a:ext cx="637674" cy="39463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DE64A5-5994-4634-935F-61E877C19887}"/>
              </a:ext>
            </a:extLst>
          </p:cNvPr>
          <p:cNvSpPr/>
          <p:nvPr/>
        </p:nvSpPr>
        <p:spPr>
          <a:xfrm>
            <a:off x="8115302" y="0"/>
            <a:ext cx="637674" cy="294773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62BBA0-1B63-4279-96E9-47B2543A3FFA}"/>
              </a:ext>
            </a:extLst>
          </p:cNvPr>
          <p:cNvSpPr/>
          <p:nvPr/>
        </p:nvSpPr>
        <p:spPr>
          <a:xfrm>
            <a:off x="3120189" y="-1"/>
            <a:ext cx="637674" cy="294773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BAB65F-948E-4D96-AE4E-607B4BB3C267}"/>
              </a:ext>
            </a:extLst>
          </p:cNvPr>
          <p:cNvSpPr/>
          <p:nvPr/>
        </p:nvSpPr>
        <p:spPr>
          <a:xfrm>
            <a:off x="1511968" y="-2"/>
            <a:ext cx="637674" cy="197318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AB5E98-DF78-48CA-8CE4-E51F0A147640}"/>
              </a:ext>
            </a:extLst>
          </p:cNvPr>
          <p:cNvSpPr/>
          <p:nvPr/>
        </p:nvSpPr>
        <p:spPr>
          <a:xfrm>
            <a:off x="9723523" y="0"/>
            <a:ext cx="637674" cy="197318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F0D5A98-91F0-4E90-ACD2-DF13D3143DD3}"/>
              </a:ext>
            </a:extLst>
          </p:cNvPr>
          <p:cNvSpPr/>
          <p:nvPr/>
        </p:nvSpPr>
        <p:spPr>
          <a:xfrm rot="5400000">
            <a:off x="11543899" y="2774869"/>
            <a:ext cx="365760" cy="9304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9AA2A0-0144-42DC-9029-DC4E6BDB2957}"/>
              </a:ext>
            </a:extLst>
          </p:cNvPr>
          <p:cNvSpPr/>
          <p:nvPr/>
        </p:nvSpPr>
        <p:spPr>
          <a:xfrm rot="5400000">
            <a:off x="11022528" y="3450643"/>
            <a:ext cx="365760" cy="197318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07A2238-8874-4685-BED0-37BC99E40BB4}"/>
              </a:ext>
            </a:extLst>
          </p:cNvPr>
          <p:cNvSpPr/>
          <p:nvPr/>
        </p:nvSpPr>
        <p:spPr>
          <a:xfrm rot="5400000">
            <a:off x="10261533" y="3808588"/>
            <a:ext cx="365760" cy="349517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64E602-ADD9-422A-A8F3-2F9BC3BA06B3}"/>
              </a:ext>
            </a:extLst>
          </p:cNvPr>
          <p:cNvSpPr/>
          <p:nvPr/>
        </p:nvSpPr>
        <p:spPr>
          <a:xfrm rot="5400000">
            <a:off x="9485497" y="4151491"/>
            <a:ext cx="365760" cy="50472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0909A5-86E0-42C6-BC98-B67B7E9638AC}"/>
              </a:ext>
            </a:extLst>
          </p:cNvPr>
          <p:cNvSpPr/>
          <p:nvPr/>
        </p:nvSpPr>
        <p:spPr>
          <a:xfrm rot="16200000">
            <a:off x="282341" y="2774877"/>
            <a:ext cx="365760" cy="9304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ABF845-9B8A-4650-BE3B-6B3F72E6E593}"/>
              </a:ext>
            </a:extLst>
          </p:cNvPr>
          <p:cNvSpPr/>
          <p:nvPr/>
        </p:nvSpPr>
        <p:spPr>
          <a:xfrm rot="16200000">
            <a:off x="803712" y="3450651"/>
            <a:ext cx="365760" cy="197318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B789FF6-6592-439C-B6CF-679D2BE441B9}"/>
              </a:ext>
            </a:extLst>
          </p:cNvPr>
          <p:cNvSpPr/>
          <p:nvPr/>
        </p:nvSpPr>
        <p:spPr>
          <a:xfrm rot="16200000">
            <a:off x="1508561" y="3808592"/>
            <a:ext cx="365760" cy="349517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6D99E4-FEF0-47A7-95C9-24363465EE22}"/>
              </a:ext>
            </a:extLst>
          </p:cNvPr>
          <p:cNvSpPr/>
          <p:nvPr/>
        </p:nvSpPr>
        <p:spPr>
          <a:xfrm rot="16200000">
            <a:off x="2340739" y="4151491"/>
            <a:ext cx="365760" cy="50472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140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Berry</dc:creator>
  <cp:lastModifiedBy>Tim Berry</cp:lastModifiedBy>
  <cp:revision>2</cp:revision>
  <dcterms:created xsi:type="dcterms:W3CDTF">2021-03-10T01:24:55Z</dcterms:created>
  <dcterms:modified xsi:type="dcterms:W3CDTF">2021-03-10T01:32:52Z</dcterms:modified>
</cp:coreProperties>
</file>