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9C03-FBD9-472A-91A4-2F3540BA4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9D194-B4E9-4907-B301-994878B26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406F0-05EC-43AC-9BA8-28E992E1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B93-54C8-4CD1-8E41-F1F5F8471E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B21A7-7B53-45A4-98CF-DAA3B98B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68E5B-0851-4425-A5BA-4DB14150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7C77-6F94-4E31-8CBF-AA6026D2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6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944D-58AC-47A1-9EDC-6651089D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AF256-F73F-4C07-82C5-01B2A9318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841B-61A6-44C4-B601-08C55F01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B93-54C8-4CD1-8E41-F1F5F8471E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1AF7-976F-4416-B30E-4B37AB28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D6D6-C516-4FE7-89FC-D74447F4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7C77-6F94-4E31-8CBF-AA6026D2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6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FDD97-A56E-4294-9BC0-CC9BD2497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2BC07-7B09-49F9-B16F-DD1A32B1F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DDF75-BB21-46AA-8EF8-D4FE954A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B93-54C8-4CD1-8E41-F1F5F8471E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14E3A-E944-4393-BAB5-2E61709A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6147-678C-4493-90D5-638105C5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7C77-6F94-4E31-8CBF-AA6026D2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4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B2A4-642E-41F0-BF73-2110B1F7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6B46-F28D-45B1-BBE5-E2D3E3F3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CC2D7-1E19-47E5-BF5F-8C51C479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B93-54C8-4CD1-8E41-F1F5F8471E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9CC38-23CD-4E19-BE14-9EC18BDB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081F-5263-4FF0-BEFA-008F6C01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7C77-6F94-4E31-8CBF-AA6026D2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31F8-FA45-44D5-B431-D14BCE40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F8FD6-946A-4E0C-B95E-D4728CAD0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FA30-1BF7-41EE-81F4-53FC7A5C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B93-54C8-4CD1-8E41-F1F5F8471E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D95B-5190-426B-9AF7-B2E66046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45350-2279-40F9-A1DE-F8AC9A43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7C77-6F94-4E31-8CBF-AA6026D2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7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E297-5266-49D7-A8D3-4558638E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E8BD-2645-48C6-A213-7E5A012DB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13C2B-87C8-4D1D-9144-38423CBAD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DF046-AF5D-4938-A1D0-8D095994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B93-54C8-4CD1-8E41-F1F5F8471E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4C547-2DC4-40AF-B244-B90ABC72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6CCD0-C694-4F57-AEED-A905A000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7C77-6F94-4E31-8CBF-AA6026D2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8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80D3-EA5C-456E-BD7B-CABE0CBF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A103D-14C7-4E6B-A360-1986D5CA1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EB7A3-30A7-40C3-896B-5AC6F073E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7A5EE-6DA0-4A5D-BC3C-5756C5018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81207-0426-49A7-B881-CD64C584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4D79C-39B5-422B-86E0-1B3B5D32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B93-54C8-4CD1-8E41-F1F5F8471E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94DE8-F77B-40DF-9044-53EAA278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362EC-8FA6-4291-8759-67243D46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7C77-6F94-4E31-8CBF-AA6026D2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6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95D9-368D-460A-B768-0077044A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6183C-F50F-4DC1-85E5-6E152623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B93-54C8-4CD1-8E41-F1F5F8471E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2D45D-488F-4A5A-87A5-0823FF77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1E6F0-6005-4057-B265-44C53828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7C77-6F94-4E31-8CBF-AA6026D2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3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367A8-37DA-49E7-9EBC-BE18DF1A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B93-54C8-4CD1-8E41-F1F5F8471E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F9C7C-CC31-4CB9-A2E1-1B62F77B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66448-BAF9-489A-BE08-02FFA238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7C77-6F94-4E31-8CBF-AA6026D2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3E28-7DCC-4360-AA97-D90B58F6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B168E-6F18-471B-AB5A-D2B7B9479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812A9-604B-4020-9FEF-1094C5417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E58C9-1802-4A33-AD83-45B468BA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B93-54C8-4CD1-8E41-F1F5F8471E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C5279-9817-4E3D-8FB2-EFF679FF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AE322-9DE6-42B3-B2DA-2567883D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7C77-6F94-4E31-8CBF-AA6026D2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CA38-85DB-4866-989F-4089ED13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BFA82-8109-4991-AE6B-2343C7085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70259-519B-4DFB-9343-9AC2B70FF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62D30-4884-4706-A6FE-5ECA8C90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B93-54C8-4CD1-8E41-F1F5F8471E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5366C-6914-4D19-B966-6603C91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ADBBB-BBEE-4DC0-996E-1BDAD035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7C77-6F94-4E31-8CBF-AA6026D2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0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69E4E-B5AC-4259-9730-26643D58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D16F7-0849-4858-BE26-4900FFF8C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6E74-591E-4D3C-BEC3-40D6354DA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DB93-54C8-4CD1-8E41-F1F5F8471EDA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EFD5D-D750-4DB8-9A3B-85CBED35A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24AD9-B964-42A7-A0E2-63DC06F91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67C77-6F94-4E31-8CBF-AA6026D2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8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D151-EF07-42D3-99BE-0966B49CE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Capstone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E09D0-4FA3-44D3-AF8D-C15DEF748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Clustering the neighborhoods in Frankfurt</a:t>
            </a:r>
          </a:p>
        </p:txBody>
      </p:sp>
    </p:spTree>
    <p:extLst>
      <p:ext uri="{BB962C8B-B14F-4D97-AF65-F5344CB8AC3E}">
        <p14:creationId xmlns:p14="http://schemas.microsoft.com/office/powerpoint/2010/main" val="316184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AA42-F27C-4B7E-B403-26C857A8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location data from Foursquare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41CE34-EECE-4935-B1EC-21AF60D4EA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193" y="1815686"/>
            <a:ext cx="727460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B91AF4-8AE0-462E-BF7B-28C85DCBD109}"/>
              </a:ext>
            </a:extLst>
          </p:cNvPr>
          <p:cNvSpPr txBox="1"/>
          <p:nvPr/>
        </p:nvSpPr>
        <p:spPr>
          <a:xfrm>
            <a:off x="386498" y="1815686"/>
            <a:ext cx="34313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1198 individual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239 different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38 neighborhoods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Problem:</a:t>
            </a:r>
          </a:p>
          <a:p>
            <a:endParaRPr lang="en-US" dirty="0"/>
          </a:p>
          <a:p>
            <a:r>
              <a:rPr lang="en-US" dirty="0"/>
              <a:t>Use the venue data to categorize a neighborhood, with the purpose of determining suitable for searching for an apartment.</a:t>
            </a:r>
          </a:p>
        </p:txBody>
      </p:sp>
    </p:spTree>
    <p:extLst>
      <p:ext uri="{BB962C8B-B14F-4D97-AF65-F5344CB8AC3E}">
        <p14:creationId xmlns:p14="http://schemas.microsoft.com/office/powerpoint/2010/main" val="19792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ABD9-F8D3-4B9F-9695-B6DB8AA3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30C3B9-F2C6-447B-965E-99664ACA99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9919" y="1815686"/>
            <a:ext cx="720388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97711A-E62D-4670-914E-0E3AC082E999}"/>
              </a:ext>
            </a:extLst>
          </p:cNvPr>
          <p:cNvSpPr txBox="1"/>
          <p:nvPr/>
        </p:nvSpPr>
        <p:spPr>
          <a:xfrm>
            <a:off x="216816" y="1815686"/>
            <a:ext cx="38272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K-means algorithm, I have clustered the neighborhood using the venue categories.</a:t>
            </a:r>
          </a:p>
          <a:p>
            <a:endParaRPr lang="en-US" dirty="0"/>
          </a:p>
          <a:p>
            <a:r>
              <a:rPr lang="en-US" b="1" dirty="0"/>
              <a:t>Green clusters: </a:t>
            </a:r>
            <a:r>
              <a:rPr lang="en-US" dirty="0"/>
              <a:t>the presence of Cafés, Ethnical restaurants and clubs suggest that this type of neighborhood is more suitable for a student.</a:t>
            </a:r>
          </a:p>
          <a:p>
            <a:endParaRPr lang="en-US" dirty="0"/>
          </a:p>
          <a:p>
            <a:r>
              <a:rPr lang="en-US" b="1" dirty="0"/>
              <a:t>Purple clusters: </a:t>
            </a:r>
            <a:r>
              <a:rPr lang="en-US" dirty="0"/>
              <a:t>the presence of Hotels, German restaurants and public transportation suggests that this type of neighborhoods is more suitable for a worker or a family.</a:t>
            </a:r>
          </a:p>
          <a:p>
            <a:endParaRPr lang="en-US" dirty="0"/>
          </a:p>
          <a:p>
            <a:r>
              <a:rPr lang="en-US" b="1" dirty="0"/>
              <a:t>Others: </a:t>
            </a:r>
            <a:r>
              <a:rPr lang="en-US" dirty="0"/>
              <a:t>these neighborhoods have unique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212134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Final Capstone Project Presentation</vt:lpstr>
      <vt:lpstr>Using location data from Foursquare</vt:lpstr>
      <vt:lpstr>K-means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Capstone Project Presentation</dc:title>
  <dc:creator>Filippo Claps</dc:creator>
  <cp:lastModifiedBy>Filippo Claps</cp:lastModifiedBy>
  <cp:revision>3</cp:revision>
  <dcterms:created xsi:type="dcterms:W3CDTF">2021-01-31T19:38:38Z</dcterms:created>
  <dcterms:modified xsi:type="dcterms:W3CDTF">2021-01-31T19:54:30Z</dcterms:modified>
</cp:coreProperties>
</file>