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3"/>
  </p:notesMasterIdLst>
  <p:sldIdLst>
    <p:sldId id="256" r:id="rId2"/>
    <p:sldId id="275" r:id="rId3"/>
    <p:sldId id="342" r:id="rId4"/>
    <p:sldId id="346" r:id="rId5"/>
    <p:sldId id="343" r:id="rId6"/>
    <p:sldId id="345" r:id="rId7"/>
    <p:sldId id="319" r:id="rId8"/>
    <p:sldId id="341" r:id="rId9"/>
    <p:sldId id="281" r:id="rId10"/>
    <p:sldId id="282" r:id="rId11"/>
    <p:sldId id="347" r:id="rId12"/>
    <p:sldId id="270" r:id="rId13"/>
    <p:sldId id="348" r:id="rId14"/>
    <p:sldId id="294" r:id="rId15"/>
    <p:sldId id="322" r:id="rId16"/>
    <p:sldId id="295" r:id="rId17"/>
    <p:sldId id="305" r:id="rId18"/>
    <p:sldId id="296" r:id="rId19"/>
    <p:sldId id="325" r:id="rId20"/>
    <p:sldId id="324" r:id="rId21"/>
    <p:sldId id="326" r:id="rId22"/>
    <p:sldId id="327" r:id="rId23"/>
    <p:sldId id="328" r:id="rId24"/>
    <p:sldId id="298" r:id="rId25"/>
    <p:sldId id="331" r:id="rId26"/>
    <p:sldId id="340" r:id="rId27"/>
    <p:sldId id="312" r:id="rId28"/>
    <p:sldId id="336" r:id="rId29"/>
    <p:sldId id="323" r:id="rId30"/>
    <p:sldId id="306" r:id="rId31"/>
    <p:sldId id="307" r:id="rId32"/>
    <p:sldId id="333" r:id="rId33"/>
    <p:sldId id="334" r:id="rId34"/>
    <p:sldId id="330" r:id="rId35"/>
    <p:sldId id="299" r:id="rId36"/>
    <p:sldId id="300" r:id="rId37"/>
    <p:sldId id="332" r:id="rId38"/>
    <p:sldId id="335" r:id="rId39"/>
    <p:sldId id="313" r:id="rId40"/>
    <p:sldId id="337" r:id="rId41"/>
    <p:sldId id="33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663" autoAdjust="0"/>
    <p:restoredTop sz="88377" autoAdjust="0"/>
  </p:normalViewPr>
  <p:slideViewPr>
    <p:cSldViewPr>
      <p:cViewPr varScale="1">
        <p:scale>
          <a:sx n="103" d="100"/>
          <a:sy n="103" d="100"/>
        </p:scale>
        <p:origin x="-1854" y="-90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66" y="4213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2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 Appelmans" userId="67d270b5-93fc-4d09-8ea4-f1220f68beef" providerId="ADAL" clId="{E5017988-B9FA-4E0F-ADCF-DF94A2B59532}"/>
    <pc:docChg chg="custSel modSld">
      <pc:chgData name="Luc Appelmans" userId="67d270b5-93fc-4d09-8ea4-f1220f68beef" providerId="ADAL" clId="{E5017988-B9FA-4E0F-ADCF-DF94A2B59532}" dt="2018-10-18T07:43:32.737" v="158" actId="27636"/>
      <pc:docMkLst>
        <pc:docMk/>
      </pc:docMkLst>
    </pc:docChg>
  </pc:docChgLst>
  <pc:docChgLst>
    <pc:chgData name="Luc Appelmans" userId="67d270b5-93fc-4d09-8ea4-f1220f68beef" providerId="ADAL" clId="{40CC984B-F25E-4719-95FF-29294091A25F}"/>
    <pc:docChg chg="undo custSel addSld delSld modSld sldOrd">
      <pc:chgData name="Luc Appelmans" userId="67d270b5-93fc-4d09-8ea4-f1220f68beef" providerId="ADAL" clId="{40CC984B-F25E-4719-95FF-29294091A25F}" dt="2018-12-19T16:40:24.280" v="1620" actId="20577"/>
      <pc:docMkLst>
        <pc:docMk/>
      </pc:docMkLst>
      <pc:sldChg chg="modSp">
        <pc:chgData name="Luc Appelmans" userId="67d270b5-93fc-4d09-8ea4-f1220f68beef" providerId="ADAL" clId="{40CC984B-F25E-4719-95FF-29294091A25F}" dt="2018-12-19T13:02:28.492" v="8" actId="20577"/>
        <pc:sldMkLst>
          <pc:docMk/>
          <pc:sldMk cId="0" sldId="256"/>
        </pc:sldMkLst>
        <pc:spChg chg="mod">
          <ac:chgData name="Luc Appelmans" userId="67d270b5-93fc-4d09-8ea4-f1220f68beef" providerId="ADAL" clId="{40CC984B-F25E-4719-95FF-29294091A25F}" dt="2018-12-19T13:02:28.492" v="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Luc Appelmans" userId="67d270b5-93fc-4d09-8ea4-f1220f68beef" providerId="ADAL" clId="{40CC984B-F25E-4719-95FF-29294091A25F}" dt="2018-12-19T13:04:32.794" v="31" actId="2696"/>
        <pc:sldMkLst>
          <pc:docMk/>
          <pc:sldMk cId="0" sldId="260"/>
        </pc:sldMkLst>
      </pc:sldChg>
      <pc:sldChg chg="del">
        <pc:chgData name="Luc Appelmans" userId="67d270b5-93fc-4d09-8ea4-f1220f68beef" providerId="ADAL" clId="{40CC984B-F25E-4719-95FF-29294091A25F}" dt="2018-12-19T13:04:32.810" v="32" actId="2696"/>
        <pc:sldMkLst>
          <pc:docMk/>
          <pc:sldMk cId="0" sldId="261"/>
        </pc:sldMkLst>
      </pc:sldChg>
      <pc:sldChg chg="del">
        <pc:chgData name="Luc Appelmans" userId="67d270b5-93fc-4d09-8ea4-f1220f68beef" providerId="ADAL" clId="{40CC984B-F25E-4719-95FF-29294091A25F}" dt="2018-12-19T13:04:32.841" v="33" actId="2696"/>
        <pc:sldMkLst>
          <pc:docMk/>
          <pc:sldMk cId="0" sldId="262"/>
        </pc:sldMkLst>
      </pc:sldChg>
      <pc:sldChg chg="del">
        <pc:chgData name="Luc Appelmans" userId="67d270b5-93fc-4d09-8ea4-f1220f68beef" providerId="ADAL" clId="{40CC984B-F25E-4719-95FF-29294091A25F}" dt="2018-12-19T13:04:32.576" v="22" actId="2696"/>
        <pc:sldMkLst>
          <pc:docMk/>
          <pc:sldMk cId="0" sldId="263"/>
        </pc:sldMkLst>
      </pc:sldChg>
      <pc:sldChg chg="del">
        <pc:chgData name="Luc Appelmans" userId="67d270b5-93fc-4d09-8ea4-f1220f68beef" providerId="ADAL" clId="{40CC984B-F25E-4719-95FF-29294091A25F}" dt="2018-12-19T13:04:32.607" v="23" actId="2696"/>
        <pc:sldMkLst>
          <pc:docMk/>
          <pc:sldMk cId="0" sldId="265"/>
        </pc:sldMkLst>
      </pc:sldChg>
      <pc:sldChg chg="del">
        <pc:chgData name="Luc Appelmans" userId="67d270b5-93fc-4d09-8ea4-f1220f68beef" providerId="ADAL" clId="{40CC984B-F25E-4719-95FF-29294091A25F}" dt="2018-12-19T13:04:32.669" v="26" actId="2696"/>
        <pc:sldMkLst>
          <pc:docMk/>
          <pc:sldMk cId="0" sldId="266"/>
        </pc:sldMkLst>
      </pc:sldChg>
      <pc:sldChg chg="del">
        <pc:chgData name="Luc Appelmans" userId="67d270b5-93fc-4d09-8ea4-f1220f68beef" providerId="ADAL" clId="{40CC984B-F25E-4719-95FF-29294091A25F}" dt="2018-12-19T13:04:32.888" v="34" actId="2696"/>
        <pc:sldMkLst>
          <pc:docMk/>
          <pc:sldMk cId="0" sldId="268"/>
        </pc:sldMkLst>
      </pc:sldChg>
      <pc:sldChg chg="addSp delSp modSp">
        <pc:chgData name="Luc Appelmans" userId="67d270b5-93fc-4d09-8ea4-f1220f68beef" providerId="ADAL" clId="{40CC984B-F25E-4719-95FF-29294091A25F}" dt="2018-12-19T13:41:52.402" v="556" actId="20577"/>
        <pc:sldMkLst>
          <pc:docMk/>
          <pc:sldMk cId="0" sldId="270"/>
        </pc:sldMkLst>
        <pc:spChg chg="mod">
          <ac:chgData name="Luc Appelmans" userId="67d270b5-93fc-4d09-8ea4-f1220f68beef" providerId="ADAL" clId="{40CC984B-F25E-4719-95FF-29294091A25F}" dt="2018-12-19T13:40:11.151" v="453" actId="20577"/>
          <ac:spMkLst>
            <pc:docMk/>
            <pc:sldMk cId="0" sldId="270"/>
            <ac:spMk id="2" creationId="{00000000-0000-0000-0000-000000000000}"/>
          </ac:spMkLst>
        </pc:spChg>
        <pc:spChg chg="add del mod">
          <ac:chgData name="Luc Appelmans" userId="67d270b5-93fc-4d09-8ea4-f1220f68beef" providerId="ADAL" clId="{40CC984B-F25E-4719-95FF-29294091A25F}" dt="2018-12-19T13:41:52.402" v="556" actId="20577"/>
          <ac:spMkLst>
            <pc:docMk/>
            <pc:sldMk cId="0" sldId="270"/>
            <ac:spMk id="4" creationId="{00000000-0000-0000-0000-000000000000}"/>
          </ac:spMkLst>
        </pc:spChg>
        <pc:spChg chg="add mod">
          <ac:chgData name="Luc Appelmans" userId="67d270b5-93fc-4d09-8ea4-f1220f68beef" providerId="ADAL" clId="{40CC984B-F25E-4719-95FF-29294091A25F}" dt="2018-12-19T13:41:45.259" v="546" actId="1076"/>
          <ac:spMkLst>
            <pc:docMk/>
            <pc:sldMk cId="0" sldId="270"/>
            <ac:spMk id="7" creationId="{E4BBFA4D-3DAA-4BE3-A6B3-BD18D77B0291}"/>
          </ac:spMkLst>
        </pc:spChg>
      </pc:sldChg>
      <pc:sldChg chg="del">
        <pc:chgData name="Luc Appelmans" userId="67d270b5-93fc-4d09-8ea4-f1220f68beef" providerId="ADAL" clId="{40CC984B-F25E-4719-95FF-29294091A25F}" dt="2018-12-19T13:25:20.812" v="110" actId="2696"/>
        <pc:sldMkLst>
          <pc:docMk/>
          <pc:sldMk cId="0" sldId="271"/>
        </pc:sldMkLst>
      </pc:sldChg>
      <pc:sldChg chg="del">
        <pc:chgData name="Luc Appelmans" userId="67d270b5-93fc-4d09-8ea4-f1220f68beef" providerId="ADAL" clId="{40CC984B-F25E-4719-95FF-29294091A25F}" dt="2018-12-19T13:25:20.787" v="105" actId="2696"/>
        <pc:sldMkLst>
          <pc:docMk/>
          <pc:sldMk cId="0" sldId="272"/>
        </pc:sldMkLst>
      </pc:sldChg>
      <pc:sldChg chg="del">
        <pc:chgData name="Luc Appelmans" userId="67d270b5-93fc-4d09-8ea4-f1220f68beef" providerId="ADAL" clId="{40CC984B-F25E-4719-95FF-29294091A25F}" dt="2018-12-19T13:04:32.622" v="24" actId="2696"/>
        <pc:sldMkLst>
          <pc:docMk/>
          <pc:sldMk cId="0" sldId="274"/>
        </pc:sldMkLst>
      </pc:sldChg>
      <pc:sldChg chg="addSp delSp modSp">
        <pc:chgData name="Luc Appelmans" userId="67d270b5-93fc-4d09-8ea4-f1220f68beef" providerId="ADAL" clId="{40CC984B-F25E-4719-95FF-29294091A25F}" dt="2018-12-19T15:41:27.271" v="1277" actId="20577"/>
        <pc:sldMkLst>
          <pc:docMk/>
          <pc:sldMk cId="0" sldId="275"/>
        </pc:sldMkLst>
        <pc:spChg chg="del mod">
          <ac:chgData name="Luc Appelmans" userId="67d270b5-93fc-4d09-8ea4-f1220f68beef" providerId="ADAL" clId="{40CC984B-F25E-4719-95FF-29294091A25F}" dt="2018-12-19T13:02:53.904" v="12" actId="478"/>
          <ac:spMkLst>
            <pc:docMk/>
            <pc:sldMk cId="0" sldId="275"/>
            <ac:spMk id="3" creationId="{00000000-0000-0000-0000-000000000000}"/>
          </ac:spMkLst>
        </pc:spChg>
        <pc:spChg chg="mod">
          <ac:chgData name="Luc Appelmans" userId="67d270b5-93fc-4d09-8ea4-f1220f68beef" providerId="ADAL" clId="{40CC984B-F25E-4719-95FF-29294091A25F}" dt="2018-12-19T15:41:27.271" v="1277" actId="20577"/>
          <ac:spMkLst>
            <pc:docMk/>
            <pc:sldMk cId="0" sldId="275"/>
            <ac:spMk id="4" creationId="{00000000-0000-0000-0000-000000000000}"/>
          </ac:spMkLst>
        </pc:spChg>
        <pc:spChg chg="add del mod">
          <ac:chgData name="Luc Appelmans" userId="67d270b5-93fc-4d09-8ea4-f1220f68beef" providerId="ADAL" clId="{40CC984B-F25E-4719-95FF-29294091A25F}" dt="2018-12-19T13:02:57.567" v="13" actId="478"/>
          <ac:spMkLst>
            <pc:docMk/>
            <pc:sldMk cId="0" sldId="275"/>
            <ac:spMk id="9" creationId="{D9869CB6-9F37-4653-8608-16C4F5B1139E}"/>
          </ac:spMkLst>
        </pc:spChg>
      </pc:sldChg>
      <pc:sldChg chg="del">
        <pc:chgData name="Luc Appelmans" userId="67d270b5-93fc-4d09-8ea4-f1220f68beef" providerId="ADAL" clId="{40CC984B-F25E-4719-95FF-29294091A25F}" dt="2018-12-19T13:04:32.514" v="19" actId="2696"/>
        <pc:sldMkLst>
          <pc:docMk/>
          <pc:sldMk cId="0" sldId="276"/>
        </pc:sldMkLst>
      </pc:sldChg>
      <pc:sldChg chg="del">
        <pc:chgData name="Luc Appelmans" userId="67d270b5-93fc-4d09-8ea4-f1220f68beef" providerId="ADAL" clId="{40CC984B-F25E-4719-95FF-29294091A25F}" dt="2018-12-19T13:04:32.529" v="20" actId="2696"/>
        <pc:sldMkLst>
          <pc:docMk/>
          <pc:sldMk cId="0" sldId="277"/>
        </pc:sldMkLst>
      </pc:sldChg>
      <pc:sldChg chg="del">
        <pc:chgData name="Luc Appelmans" userId="67d270b5-93fc-4d09-8ea4-f1220f68beef" providerId="ADAL" clId="{40CC984B-F25E-4719-95FF-29294091A25F}" dt="2018-12-19T13:04:32.701" v="27" actId="2696"/>
        <pc:sldMkLst>
          <pc:docMk/>
          <pc:sldMk cId="0" sldId="278"/>
        </pc:sldMkLst>
      </pc:sldChg>
      <pc:sldChg chg="del">
        <pc:chgData name="Luc Appelmans" userId="67d270b5-93fc-4d09-8ea4-f1220f68beef" providerId="ADAL" clId="{40CC984B-F25E-4719-95FF-29294091A25F}" dt="2018-12-19T13:04:32.716" v="28" actId="2696"/>
        <pc:sldMkLst>
          <pc:docMk/>
          <pc:sldMk cId="0" sldId="279"/>
        </pc:sldMkLst>
      </pc:sldChg>
      <pc:sldChg chg="del">
        <pc:chgData name="Luc Appelmans" userId="67d270b5-93fc-4d09-8ea4-f1220f68beef" providerId="ADAL" clId="{40CC984B-F25E-4719-95FF-29294091A25F}" dt="2018-12-19T13:04:32.763" v="30" actId="2696"/>
        <pc:sldMkLst>
          <pc:docMk/>
          <pc:sldMk cId="0" sldId="280"/>
        </pc:sldMkLst>
      </pc:sldChg>
      <pc:sldChg chg="delSp modSp">
        <pc:chgData name="Luc Appelmans" userId="67d270b5-93fc-4d09-8ea4-f1220f68beef" providerId="ADAL" clId="{40CC984B-F25E-4719-95FF-29294091A25F}" dt="2018-12-19T13:28:50.643" v="236" actId="20577"/>
        <pc:sldMkLst>
          <pc:docMk/>
          <pc:sldMk cId="0" sldId="281"/>
        </pc:sldMkLst>
        <pc:spChg chg="mod">
          <ac:chgData name="Luc Appelmans" userId="67d270b5-93fc-4d09-8ea4-f1220f68beef" providerId="ADAL" clId="{40CC984B-F25E-4719-95FF-29294091A25F}" dt="2018-12-19T13:28:36.170" v="232" actId="113"/>
          <ac:spMkLst>
            <pc:docMk/>
            <pc:sldMk cId="0" sldId="281"/>
            <ac:spMk id="5" creationId="{00000000-0000-0000-0000-000000000000}"/>
          </ac:spMkLst>
        </pc:spChg>
        <pc:spChg chg="del">
          <ac:chgData name="Luc Appelmans" userId="67d270b5-93fc-4d09-8ea4-f1220f68beef" providerId="ADAL" clId="{40CC984B-F25E-4719-95FF-29294091A25F}" dt="2018-12-19T13:27:08.020" v="115" actId="478"/>
          <ac:spMkLst>
            <pc:docMk/>
            <pc:sldMk cId="0" sldId="281"/>
            <ac:spMk id="6" creationId="{00000000-0000-0000-0000-000000000000}"/>
          </ac:spMkLst>
        </pc:spChg>
        <pc:spChg chg="mod">
          <ac:chgData name="Luc Appelmans" userId="67d270b5-93fc-4d09-8ea4-f1220f68beef" providerId="ADAL" clId="{40CC984B-F25E-4719-95FF-29294091A25F}" dt="2018-12-19T13:28:50.643" v="236" actId="20577"/>
          <ac:spMkLst>
            <pc:docMk/>
            <pc:sldMk cId="0" sldId="281"/>
            <ac:spMk id="7" creationId="{00000000-0000-0000-0000-000000000000}"/>
          </ac:spMkLst>
        </pc:spChg>
      </pc:sldChg>
      <pc:sldChg chg="del">
        <pc:chgData name="Luc Appelmans" userId="67d270b5-93fc-4d09-8ea4-f1220f68beef" providerId="ADAL" clId="{40CC984B-F25E-4719-95FF-29294091A25F}" dt="2018-12-19T13:22:41.622" v="98" actId="2696"/>
        <pc:sldMkLst>
          <pc:docMk/>
          <pc:sldMk cId="0" sldId="283"/>
        </pc:sldMkLst>
      </pc:sldChg>
      <pc:sldChg chg="del">
        <pc:chgData name="Luc Appelmans" userId="67d270b5-93fc-4d09-8ea4-f1220f68beef" providerId="ADAL" clId="{40CC984B-F25E-4719-95FF-29294091A25F}" dt="2018-12-19T13:25:20.771" v="104" actId="2696"/>
        <pc:sldMkLst>
          <pc:docMk/>
          <pc:sldMk cId="0" sldId="285"/>
        </pc:sldMkLst>
      </pc:sldChg>
      <pc:sldChg chg="del">
        <pc:chgData name="Luc Appelmans" userId="67d270b5-93fc-4d09-8ea4-f1220f68beef" providerId="ADAL" clId="{40CC984B-F25E-4719-95FF-29294091A25F}" dt="2018-12-19T13:25:20.787" v="106" actId="2696"/>
        <pc:sldMkLst>
          <pc:docMk/>
          <pc:sldMk cId="0" sldId="286"/>
        </pc:sldMkLst>
      </pc:sldChg>
      <pc:sldChg chg="del">
        <pc:chgData name="Luc Appelmans" userId="67d270b5-93fc-4d09-8ea4-f1220f68beef" providerId="ADAL" clId="{40CC984B-F25E-4719-95FF-29294091A25F}" dt="2018-12-19T13:04:32.919" v="35" actId="2696"/>
        <pc:sldMkLst>
          <pc:docMk/>
          <pc:sldMk cId="0" sldId="287"/>
        </pc:sldMkLst>
      </pc:sldChg>
      <pc:sldChg chg="del">
        <pc:chgData name="Luc Appelmans" userId="67d270b5-93fc-4d09-8ea4-f1220f68beef" providerId="ADAL" clId="{40CC984B-F25E-4719-95FF-29294091A25F}" dt="2018-12-19T13:25:20.796" v="109" actId="2696"/>
        <pc:sldMkLst>
          <pc:docMk/>
          <pc:sldMk cId="0" sldId="288"/>
        </pc:sldMkLst>
      </pc:sldChg>
      <pc:sldChg chg="del">
        <pc:chgData name="Luc Appelmans" userId="67d270b5-93fc-4d09-8ea4-f1220f68beef" providerId="ADAL" clId="{40CC984B-F25E-4719-95FF-29294091A25F}" dt="2018-12-19T13:25:20.796" v="107" actId="2696"/>
        <pc:sldMkLst>
          <pc:docMk/>
          <pc:sldMk cId="0" sldId="289"/>
        </pc:sldMkLst>
      </pc:sldChg>
      <pc:sldChg chg="del">
        <pc:chgData name="Luc Appelmans" userId="67d270b5-93fc-4d09-8ea4-f1220f68beef" providerId="ADAL" clId="{40CC984B-F25E-4719-95FF-29294091A25F}" dt="2018-12-19T13:25:20.812" v="111" actId="2696"/>
        <pc:sldMkLst>
          <pc:docMk/>
          <pc:sldMk cId="0" sldId="290"/>
        </pc:sldMkLst>
      </pc:sldChg>
      <pc:sldChg chg="del">
        <pc:chgData name="Luc Appelmans" userId="67d270b5-93fc-4d09-8ea4-f1220f68beef" providerId="ADAL" clId="{40CC984B-F25E-4719-95FF-29294091A25F}" dt="2018-12-19T13:25:20.812" v="112" actId="2696"/>
        <pc:sldMkLst>
          <pc:docMk/>
          <pc:sldMk cId="0" sldId="291"/>
        </pc:sldMkLst>
      </pc:sldChg>
      <pc:sldChg chg="del">
        <pc:chgData name="Luc Appelmans" userId="67d270b5-93fc-4d09-8ea4-f1220f68beef" providerId="ADAL" clId="{40CC984B-F25E-4719-95FF-29294091A25F}" dt="2018-12-19T13:25:20.812" v="114" actId="2696"/>
        <pc:sldMkLst>
          <pc:docMk/>
          <pc:sldMk cId="0" sldId="292"/>
        </pc:sldMkLst>
      </pc:sldChg>
      <pc:sldChg chg="del">
        <pc:chgData name="Luc Appelmans" userId="67d270b5-93fc-4d09-8ea4-f1220f68beef" providerId="ADAL" clId="{40CC984B-F25E-4719-95FF-29294091A25F}" dt="2018-12-19T13:25:20.812" v="113" actId="2696"/>
        <pc:sldMkLst>
          <pc:docMk/>
          <pc:sldMk cId="0" sldId="293"/>
        </pc:sldMkLst>
      </pc:sldChg>
      <pc:sldChg chg="modSp">
        <pc:chgData name="Luc Appelmans" userId="67d270b5-93fc-4d09-8ea4-f1220f68beef" providerId="ADAL" clId="{40CC984B-F25E-4719-95FF-29294091A25F}" dt="2018-12-19T15:09:58.852" v="998" actId="20577"/>
        <pc:sldMkLst>
          <pc:docMk/>
          <pc:sldMk cId="0" sldId="294"/>
        </pc:sldMkLst>
        <pc:spChg chg="mod">
          <ac:chgData name="Luc Appelmans" userId="67d270b5-93fc-4d09-8ea4-f1220f68beef" providerId="ADAL" clId="{40CC984B-F25E-4719-95FF-29294091A25F}" dt="2018-12-19T15:09:58.852" v="998" actId="20577"/>
          <ac:spMkLst>
            <pc:docMk/>
            <pc:sldMk cId="0" sldId="294"/>
            <ac:spMk id="2" creationId="{00000000-0000-0000-0000-000000000000}"/>
          </ac:spMkLst>
        </pc:spChg>
        <pc:spChg chg="mod">
          <ac:chgData name="Luc Appelmans" userId="67d270b5-93fc-4d09-8ea4-f1220f68beef" providerId="ADAL" clId="{40CC984B-F25E-4719-95FF-29294091A25F}" dt="2018-12-19T15:03:18.671" v="973" actId="20577"/>
          <ac:spMkLst>
            <pc:docMk/>
            <pc:sldMk cId="0" sldId="294"/>
            <ac:spMk id="3" creationId="{00000000-0000-0000-0000-000000000000}"/>
          </ac:spMkLst>
        </pc:spChg>
      </pc:sldChg>
      <pc:sldChg chg="modSp modAnim">
        <pc:chgData name="Luc Appelmans" userId="67d270b5-93fc-4d09-8ea4-f1220f68beef" providerId="ADAL" clId="{40CC984B-F25E-4719-95FF-29294091A25F}" dt="2018-12-19T15:11:17.023" v="1031" actId="15"/>
        <pc:sldMkLst>
          <pc:docMk/>
          <pc:sldMk cId="0" sldId="295"/>
        </pc:sldMkLst>
        <pc:spChg chg="mod">
          <ac:chgData name="Luc Appelmans" userId="67d270b5-93fc-4d09-8ea4-f1220f68beef" providerId="ADAL" clId="{40CC984B-F25E-4719-95FF-29294091A25F}" dt="2018-12-19T15:11:17.023" v="1031" actId="15"/>
          <ac:spMkLst>
            <pc:docMk/>
            <pc:sldMk cId="0" sldId="295"/>
            <ac:spMk id="3" creationId="{00000000-0000-0000-0000-000000000000}"/>
          </ac:spMkLst>
        </pc:spChg>
      </pc:sldChg>
      <pc:sldChg chg="modSp">
        <pc:chgData name="Luc Appelmans" userId="67d270b5-93fc-4d09-8ea4-f1220f68beef" providerId="ADAL" clId="{40CC984B-F25E-4719-95FF-29294091A25F}" dt="2018-12-19T15:20:20.145" v="1086" actId="15"/>
        <pc:sldMkLst>
          <pc:docMk/>
          <pc:sldMk cId="0" sldId="298"/>
        </pc:sldMkLst>
        <pc:spChg chg="mod">
          <ac:chgData name="Luc Appelmans" userId="67d270b5-93fc-4d09-8ea4-f1220f68beef" providerId="ADAL" clId="{40CC984B-F25E-4719-95FF-29294091A25F}" dt="2018-12-19T15:20:20.145" v="1086" actId="15"/>
          <ac:spMkLst>
            <pc:docMk/>
            <pc:sldMk cId="0" sldId="298"/>
            <ac:spMk id="3" creationId="{00000000-0000-0000-0000-000000000000}"/>
          </ac:spMkLst>
        </pc:spChg>
      </pc:sldChg>
      <pc:sldChg chg="modSp">
        <pc:chgData name="Luc Appelmans" userId="67d270b5-93fc-4d09-8ea4-f1220f68beef" providerId="ADAL" clId="{40CC984B-F25E-4719-95FF-29294091A25F}" dt="2018-12-19T16:31:47.818" v="1598" actId="20577"/>
        <pc:sldMkLst>
          <pc:docMk/>
          <pc:sldMk cId="0" sldId="299"/>
        </pc:sldMkLst>
        <pc:spChg chg="mod">
          <ac:chgData name="Luc Appelmans" userId="67d270b5-93fc-4d09-8ea4-f1220f68beef" providerId="ADAL" clId="{40CC984B-F25E-4719-95FF-29294091A25F}" dt="2018-12-19T16:29:18.700" v="1357" actId="20577"/>
          <ac:spMkLst>
            <pc:docMk/>
            <pc:sldMk cId="0" sldId="299"/>
            <ac:spMk id="2" creationId="{00000000-0000-0000-0000-000000000000}"/>
          </ac:spMkLst>
        </pc:spChg>
        <pc:spChg chg="mod">
          <ac:chgData name="Luc Appelmans" userId="67d270b5-93fc-4d09-8ea4-f1220f68beef" providerId="ADAL" clId="{40CC984B-F25E-4719-95FF-29294091A25F}" dt="2018-12-19T16:31:47.818" v="1598" actId="20577"/>
          <ac:spMkLst>
            <pc:docMk/>
            <pc:sldMk cId="0" sldId="299"/>
            <ac:spMk id="3" creationId="{00000000-0000-0000-0000-000000000000}"/>
          </ac:spMkLst>
        </pc:spChg>
      </pc:sldChg>
      <pc:sldChg chg="modSp">
        <pc:chgData name="Luc Appelmans" userId="67d270b5-93fc-4d09-8ea4-f1220f68beef" providerId="ADAL" clId="{40CC984B-F25E-4719-95FF-29294091A25F}" dt="2018-12-19T16:39:40.645" v="1602"/>
        <pc:sldMkLst>
          <pc:docMk/>
          <pc:sldMk cId="0" sldId="300"/>
        </pc:sldMkLst>
        <pc:spChg chg="mod">
          <ac:chgData name="Luc Appelmans" userId="67d270b5-93fc-4d09-8ea4-f1220f68beef" providerId="ADAL" clId="{40CC984B-F25E-4719-95FF-29294091A25F}" dt="2018-12-19T16:39:40.645" v="1602"/>
          <ac:spMkLst>
            <pc:docMk/>
            <pc:sldMk cId="0" sldId="300"/>
            <ac:spMk id="2" creationId="{00000000-0000-0000-0000-000000000000}"/>
          </ac:spMkLst>
        </pc:spChg>
        <pc:spChg chg="mod">
          <ac:chgData name="Luc Appelmans" userId="67d270b5-93fc-4d09-8ea4-f1220f68beef" providerId="ADAL" clId="{40CC984B-F25E-4719-95FF-29294091A25F}" dt="2018-12-19T16:39:26.378" v="1601" actId="20577"/>
          <ac:spMkLst>
            <pc:docMk/>
            <pc:sldMk cId="0" sldId="300"/>
            <ac:spMk id="3" creationId="{00000000-0000-0000-0000-000000000000}"/>
          </ac:spMkLst>
        </pc:spChg>
      </pc:sldChg>
      <pc:sldChg chg="del">
        <pc:chgData name="Luc Appelmans" userId="67d270b5-93fc-4d09-8ea4-f1220f68beef" providerId="ADAL" clId="{40CC984B-F25E-4719-95FF-29294091A25F}" dt="2018-12-19T13:25:20.796" v="108" actId="2696"/>
        <pc:sldMkLst>
          <pc:docMk/>
          <pc:sldMk cId="0" sldId="301"/>
        </pc:sldMkLst>
      </pc:sldChg>
      <pc:sldChg chg="del">
        <pc:chgData name="Luc Appelmans" userId="67d270b5-93fc-4d09-8ea4-f1220f68beef" providerId="ADAL" clId="{40CC984B-F25E-4719-95FF-29294091A25F}" dt="2018-12-19T13:25:12.422" v="100" actId="2696"/>
        <pc:sldMkLst>
          <pc:docMk/>
          <pc:sldMk cId="0" sldId="302"/>
        </pc:sldMkLst>
      </pc:sldChg>
      <pc:sldChg chg="del">
        <pc:chgData name="Luc Appelmans" userId="67d270b5-93fc-4d09-8ea4-f1220f68beef" providerId="ADAL" clId="{40CC984B-F25E-4719-95FF-29294091A25F}" dt="2018-12-19T13:25:12.437" v="101" actId="2696"/>
        <pc:sldMkLst>
          <pc:docMk/>
          <pc:sldMk cId="0" sldId="303"/>
        </pc:sldMkLst>
      </pc:sldChg>
      <pc:sldChg chg="del">
        <pc:chgData name="Luc Appelmans" userId="67d270b5-93fc-4d09-8ea4-f1220f68beef" providerId="ADAL" clId="{40CC984B-F25E-4719-95FF-29294091A25F}" dt="2018-12-19T13:25:12.437" v="102" actId="2696"/>
        <pc:sldMkLst>
          <pc:docMk/>
          <pc:sldMk cId="0" sldId="304"/>
        </pc:sldMkLst>
      </pc:sldChg>
      <pc:sldChg chg="modSp modAnim">
        <pc:chgData name="Luc Appelmans" userId="67d270b5-93fc-4d09-8ea4-f1220f68beef" providerId="ADAL" clId="{40CC984B-F25E-4719-95FF-29294091A25F}" dt="2018-12-19T15:12:02.301" v="1044" actId="20577"/>
        <pc:sldMkLst>
          <pc:docMk/>
          <pc:sldMk cId="0" sldId="305"/>
        </pc:sldMkLst>
        <pc:spChg chg="mod">
          <ac:chgData name="Luc Appelmans" userId="67d270b5-93fc-4d09-8ea4-f1220f68beef" providerId="ADAL" clId="{40CC984B-F25E-4719-95FF-29294091A25F}" dt="2018-12-19T15:12:02.301" v="1044" actId="20577"/>
          <ac:spMkLst>
            <pc:docMk/>
            <pc:sldMk cId="0" sldId="305"/>
            <ac:spMk id="3" creationId="{00000000-0000-0000-0000-000000000000}"/>
          </ac:spMkLst>
        </pc:spChg>
      </pc:sldChg>
      <pc:sldChg chg="modSp">
        <pc:chgData name="Luc Appelmans" userId="67d270b5-93fc-4d09-8ea4-f1220f68beef" providerId="ADAL" clId="{40CC984B-F25E-4719-95FF-29294091A25F}" dt="2018-12-19T15:41:55.151" v="1292" actId="20577"/>
        <pc:sldMkLst>
          <pc:docMk/>
          <pc:sldMk cId="0" sldId="306"/>
        </pc:sldMkLst>
        <pc:spChg chg="mod">
          <ac:chgData name="Luc Appelmans" userId="67d270b5-93fc-4d09-8ea4-f1220f68beef" providerId="ADAL" clId="{40CC984B-F25E-4719-95FF-29294091A25F}" dt="2018-12-19T15:41:55.151" v="1292" actId="20577"/>
          <ac:spMkLst>
            <pc:docMk/>
            <pc:sldMk cId="0" sldId="306"/>
            <ac:spMk id="3" creationId="{00000000-0000-0000-0000-000000000000}"/>
          </ac:spMkLst>
        </pc:spChg>
      </pc:sldChg>
      <pc:sldChg chg="modSp">
        <pc:chgData name="Luc Appelmans" userId="67d270b5-93fc-4d09-8ea4-f1220f68beef" providerId="ADAL" clId="{40CC984B-F25E-4719-95FF-29294091A25F}" dt="2018-12-19T15:43:15.696" v="1319" actId="20577"/>
        <pc:sldMkLst>
          <pc:docMk/>
          <pc:sldMk cId="0" sldId="307"/>
        </pc:sldMkLst>
        <pc:spChg chg="mod">
          <ac:chgData name="Luc Appelmans" userId="67d270b5-93fc-4d09-8ea4-f1220f68beef" providerId="ADAL" clId="{40CC984B-F25E-4719-95FF-29294091A25F}" dt="2018-12-19T15:43:15.696" v="1319" actId="20577"/>
          <ac:spMkLst>
            <pc:docMk/>
            <pc:sldMk cId="0" sldId="307"/>
            <ac:spMk id="3" creationId="{00000000-0000-0000-0000-000000000000}"/>
          </ac:spMkLst>
        </pc:spChg>
      </pc:sldChg>
      <pc:sldChg chg="del">
        <pc:chgData name="Luc Appelmans" userId="67d270b5-93fc-4d09-8ea4-f1220f68beef" providerId="ADAL" clId="{40CC984B-F25E-4719-95FF-29294091A25F}" dt="2018-12-19T15:45:25.603" v="1321" actId="2696"/>
        <pc:sldMkLst>
          <pc:docMk/>
          <pc:sldMk cId="0" sldId="308"/>
        </pc:sldMkLst>
      </pc:sldChg>
      <pc:sldChg chg="modSp ord">
        <pc:chgData name="Luc Appelmans" userId="67d270b5-93fc-4d09-8ea4-f1220f68beef" providerId="ADAL" clId="{40CC984B-F25E-4719-95FF-29294091A25F}" dt="2018-12-19T15:36:47.949" v="1256" actId="20577"/>
        <pc:sldMkLst>
          <pc:docMk/>
          <pc:sldMk cId="0" sldId="312"/>
        </pc:sldMkLst>
        <pc:spChg chg="mod">
          <ac:chgData name="Luc Appelmans" userId="67d270b5-93fc-4d09-8ea4-f1220f68beef" providerId="ADAL" clId="{40CC984B-F25E-4719-95FF-29294091A25F}" dt="2018-12-19T15:36:47.949" v="1256" actId="20577"/>
          <ac:spMkLst>
            <pc:docMk/>
            <pc:sldMk cId="0" sldId="312"/>
            <ac:spMk id="3" creationId="{00000000-0000-0000-0000-000000000000}"/>
          </ac:spMkLst>
        </pc:spChg>
      </pc:sldChg>
      <pc:sldChg chg="modSp">
        <pc:chgData name="Luc Appelmans" userId="67d270b5-93fc-4d09-8ea4-f1220f68beef" providerId="ADAL" clId="{40CC984B-F25E-4719-95FF-29294091A25F}" dt="2018-12-19T16:40:24.280" v="1620" actId="20577"/>
        <pc:sldMkLst>
          <pc:docMk/>
          <pc:sldMk cId="0" sldId="313"/>
        </pc:sldMkLst>
        <pc:spChg chg="mod">
          <ac:chgData name="Luc Appelmans" userId="67d270b5-93fc-4d09-8ea4-f1220f68beef" providerId="ADAL" clId="{40CC984B-F25E-4719-95FF-29294091A25F}" dt="2018-12-19T16:40:24.280" v="1620" actId="20577"/>
          <ac:spMkLst>
            <pc:docMk/>
            <pc:sldMk cId="0" sldId="313"/>
            <ac:spMk id="3" creationId="{00000000-0000-0000-0000-000000000000}"/>
          </ac:spMkLst>
        </pc:spChg>
      </pc:sldChg>
      <pc:sldChg chg="del">
        <pc:chgData name="Luc Appelmans" userId="67d270b5-93fc-4d09-8ea4-f1220f68beef" providerId="ADAL" clId="{40CC984B-F25E-4719-95FF-29294091A25F}" dt="2018-12-19T13:04:32.498" v="18" actId="2696"/>
        <pc:sldMkLst>
          <pc:docMk/>
          <pc:sldMk cId="3323252509" sldId="315"/>
        </pc:sldMkLst>
      </pc:sldChg>
      <pc:sldChg chg="del">
        <pc:chgData name="Luc Appelmans" userId="67d270b5-93fc-4d09-8ea4-f1220f68beef" providerId="ADAL" clId="{40CC984B-F25E-4719-95FF-29294091A25F}" dt="2018-12-19T13:04:32.560" v="21" actId="2696"/>
        <pc:sldMkLst>
          <pc:docMk/>
          <pc:sldMk cId="3620267599" sldId="316"/>
        </pc:sldMkLst>
      </pc:sldChg>
      <pc:sldChg chg="del">
        <pc:chgData name="Luc Appelmans" userId="67d270b5-93fc-4d09-8ea4-f1220f68beef" providerId="ADAL" clId="{40CC984B-F25E-4719-95FF-29294091A25F}" dt="2018-12-19T13:04:32.638" v="25" actId="2696"/>
        <pc:sldMkLst>
          <pc:docMk/>
          <pc:sldMk cId="4271801343" sldId="317"/>
        </pc:sldMkLst>
      </pc:sldChg>
      <pc:sldChg chg="del">
        <pc:chgData name="Luc Appelmans" userId="67d270b5-93fc-4d09-8ea4-f1220f68beef" providerId="ADAL" clId="{40CC984B-F25E-4719-95FF-29294091A25F}" dt="2018-12-19T13:04:32.732" v="29" actId="2696"/>
        <pc:sldMkLst>
          <pc:docMk/>
          <pc:sldMk cId="1120966094" sldId="318"/>
        </pc:sldMkLst>
      </pc:sldChg>
      <pc:sldChg chg="del">
        <pc:chgData name="Luc Appelmans" userId="67d270b5-93fc-4d09-8ea4-f1220f68beef" providerId="ADAL" clId="{40CC984B-F25E-4719-95FF-29294091A25F}" dt="2018-12-19T13:25:12.406" v="99" actId="2696"/>
        <pc:sldMkLst>
          <pc:docMk/>
          <pc:sldMk cId="1928881526" sldId="320"/>
        </pc:sldMkLst>
      </pc:sldChg>
      <pc:sldChg chg="del">
        <pc:chgData name="Luc Appelmans" userId="67d270b5-93fc-4d09-8ea4-f1220f68beef" providerId="ADAL" clId="{40CC984B-F25E-4719-95FF-29294091A25F}" dt="2018-12-19T13:25:20.771" v="103" actId="2696"/>
        <pc:sldMkLst>
          <pc:docMk/>
          <pc:sldMk cId="1720384552" sldId="321"/>
        </pc:sldMkLst>
      </pc:sldChg>
      <pc:sldChg chg="modSp">
        <pc:chgData name="Luc Appelmans" userId="67d270b5-93fc-4d09-8ea4-f1220f68beef" providerId="ADAL" clId="{40CC984B-F25E-4719-95FF-29294091A25F}" dt="2018-12-19T15:10:59.592" v="1023" actId="20577"/>
        <pc:sldMkLst>
          <pc:docMk/>
          <pc:sldMk cId="1522538008" sldId="322"/>
        </pc:sldMkLst>
        <pc:spChg chg="mod">
          <ac:chgData name="Luc Appelmans" userId="67d270b5-93fc-4d09-8ea4-f1220f68beef" providerId="ADAL" clId="{40CC984B-F25E-4719-95FF-29294091A25F}" dt="2018-12-19T15:10:59.592" v="1023" actId="20577"/>
          <ac:spMkLst>
            <pc:docMk/>
            <pc:sldMk cId="1522538008" sldId="322"/>
            <ac:spMk id="2" creationId="{00000000-0000-0000-0000-000000000000}"/>
          </ac:spMkLst>
        </pc:spChg>
      </pc:sldChg>
      <pc:sldChg chg="modSp">
        <pc:chgData name="Luc Appelmans" userId="67d270b5-93fc-4d09-8ea4-f1220f68beef" providerId="ADAL" clId="{40CC984B-F25E-4719-95FF-29294091A25F}" dt="2018-12-19T15:18:09.469" v="1063" actId="20577"/>
        <pc:sldMkLst>
          <pc:docMk/>
          <pc:sldMk cId="153658895" sldId="324"/>
        </pc:sldMkLst>
        <pc:spChg chg="mod">
          <ac:chgData name="Luc Appelmans" userId="67d270b5-93fc-4d09-8ea4-f1220f68beef" providerId="ADAL" clId="{40CC984B-F25E-4719-95FF-29294091A25F}" dt="2018-12-19T15:18:09.469" v="1063" actId="20577"/>
          <ac:spMkLst>
            <pc:docMk/>
            <pc:sldMk cId="153658895" sldId="324"/>
            <ac:spMk id="3" creationId="{00000000-0000-0000-0000-000000000000}"/>
          </ac:spMkLst>
        </pc:spChg>
      </pc:sldChg>
      <pc:sldChg chg="modSp">
        <pc:chgData name="Luc Appelmans" userId="67d270b5-93fc-4d09-8ea4-f1220f68beef" providerId="ADAL" clId="{40CC984B-F25E-4719-95FF-29294091A25F}" dt="2018-12-19T15:17:01.026" v="1057" actId="20577"/>
        <pc:sldMkLst>
          <pc:docMk/>
          <pc:sldMk cId="3098481190" sldId="327"/>
        </pc:sldMkLst>
        <pc:spChg chg="mod">
          <ac:chgData name="Luc Appelmans" userId="67d270b5-93fc-4d09-8ea4-f1220f68beef" providerId="ADAL" clId="{40CC984B-F25E-4719-95FF-29294091A25F}" dt="2018-12-19T15:17:01.026" v="1057" actId="20577"/>
          <ac:spMkLst>
            <pc:docMk/>
            <pc:sldMk cId="3098481190" sldId="327"/>
            <ac:spMk id="3" creationId="{00000000-0000-0000-0000-000000000000}"/>
          </ac:spMkLst>
        </pc:spChg>
      </pc:sldChg>
      <pc:sldChg chg="modSp">
        <pc:chgData name="Luc Appelmans" userId="67d270b5-93fc-4d09-8ea4-f1220f68beef" providerId="ADAL" clId="{40CC984B-F25E-4719-95FF-29294091A25F}" dt="2018-12-19T15:17:17.090" v="1060"/>
        <pc:sldMkLst>
          <pc:docMk/>
          <pc:sldMk cId="2526361562" sldId="328"/>
        </pc:sldMkLst>
        <pc:spChg chg="mod">
          <ac:chgData name="Luc Appelmans" userId="67d270b5-93fc-4d09-8ea4-f1220f68beef" providerId="ADAL" clId="{40CC984B-F25E-4719-95FF-29294091A25F}" dt="2018-12-19T15:17:17.090" v="1060"/>
          <ac:spMkLst>
            <pc:docMk/>
            <pc:sldMk cId="2526361562" sldId="328"/>
            <ac:spMk id="3" creationId="{00000000-0000-0000-0000-000000000000}"/>
          </ac:spMkLst>
        </pc:spChg>
      </pc:sldChg>
      <pc:sldChg chg="del">
        <pc:chgData name="Luc Appelmans" userId="67d270b5-93fc-4d09-8ea4-f1220f68beef" providerId="ADAL" clId="{40CC984B-F25E-4719-95FF-29294091A25F}" dt="2018-12-19T15:45:25.571" v="1320" actId="2696"/>
        <pc:sldMkLst>
          <pc:docMk/>
          <pc:sldMk cId="1524825973" sldId="329"/>
        </pc:sldMkLst>
      </pc:sldChg>
      <pc:sldChg chg="modSp">
        <pc:chgData name="Luc Appelmans" userId="67d270b5-93fc-4d09-8ea4-f1220f68beef" providerId="ADAL" clId="{40CC984B-F25E-4719-95FF-29294091A25F}" dt="2018-12-19T16:17:40.507" v="1339" actId="20577"/>
        <pc:sldMkLst>
          <pc:docMk/>
          <pc:sldMk cId="965977759" sldId="330"/>
        </pc:sldMkLst>
        <pc:spChg chg="mod">
          <ac:chgData name="Luc Appelmans" userId="67d270b5-93fc-4d09-8ea4-f1220f68beef" providerId="ADAL" clId="{40CC984B-F25E-4719-95FF-29294091A25F}" dt="2018-12-19T16:17:40.507" v="1339" actId="20577"/>
          <ac:spMkLst>
            <pc:docMk/>
            <pc:sldMk cId="965977759" sldId="330"/>
            <ac:spMk id="2" creationId="{00000000-0000-0000-0000-000000000000}"/>
          </ac:spMkLst>
        </pc:spChg>
      </pc:sldChg>
      <pc:sldChg chg="ord">
        <pc:chgData name="Luc Appelmans" userId="67d270b5-93fc-4d09-8ea4-f1220f68beef" providerId="ADAL" clId="{40CC984B-F25E-4719-95FF-29294091A25F}" dt="2018-12-19T15:32:54.950" v="1087"/>
        <pc:sldMkLst>
          <pc:docMk/>
          <pc:sldMk cId="3371570771" sldId="331"/>
        </pc:sldMkLst>
      </pc:sldChg>
      <pc:sldChg chg="modSp">
        <pc:chgData name="Luc Appelmans" userId="67d270b5-93fc-4d09-8ea4-f1220f68beef" providerId="ADAL" clId="{40CC984B-F25E-4719-95FF-29294091A25F}" dt="2018-12-19T16:40:11.711" v="1617" actId="20577"/>
        <pc:sldMkLst>
          <pc:docMk/>
          <pc:sldMk cId="437038688" sldId="335"/>
        </pc:sldMkLst>
        <pc:spChg chg="mod">
          <ac:chgData name="Luc Appelmans" userId="67d270b5-93fc-4d09-8ea4-f1220f68beef" providerId="ADAL" clId="{40CC984B-F25E-4719-95FF-29294091A25F}" dt="2018-12-19T16:40:11.711" v="1617" actId="20577"/>
          <ac:spMkLst>
            <pc:docMk/>
            <pc:sldMk cId="437038688" sldId="335"/>
            <ac:spMk id="3" creationId="{00000000-0000-0000-0000-000000000000}"/>
          </ac:spMkLst>
        </pc:spChg>
      </pc:sldChg>
      <pc:sldChg chg="ord">
        <pc:chgData name="Luc Appelmans" userId="67d270b5-93fc-4d09-8ea4-f1220f68beef" providerId="ADAL" clId="{40CC984B-F25E-4719-95FF-29294091A25F}" dt="2018-12-19T15:32:54.950" v="1087"/>
        <pc:sldMkLst>
          <pc:docMk/>
          <pc:sldMk cId="1229621475" sldId="336"/>
        </pc:sldMkLst>
      </pc:sldChg>
      <pc:sldChg chg="del">
        <pc:chgData name="Luc Appelmans" userId="67d270b5-93fc-4d09-8ea4-f1220f68beef" providerId="ADAL" clId="{40CC984B-F25E-4719-95FF-29294091A25F}" dt="2018-12-19T15:12:11.887" v="1045" actId="2696"/>
        <pc:sldMkLst>
          <pc:docMk/>
          <pc:sldMk cId="181199856" sldId="339"/>
        </pc:sldMkLst>
      </pc:sldChg>
      <pc:sldChg chg="ord">
        <pc:chgData name="Luc Appelmans" userId="67d270b5-93fc-4d09-8ea4-f1220f68beef" providerId="ADAL" clId="{40CC984B-F25E-4719-95FF-29294091A25F}" dt="2018-12-19T15:32:54.950" v="1087"/>
        <pc:sldMkLst>
          <pc:docMk/>
          <pc:sldMk cId="3263552585" sldId="340"/>
        </pc:sldMkLst>
      </pc:sldChg>
      <pc:sldChg chg="add">
        <pc:chgData name="Luc Appelmans" userId="67d270b5-93fc-4d09-8ea4-f1220f68beef" providerId="ADAL" clId="{40CC984B-F25E-4719-95FF-29294091A25F}" dt="2018-12-19T13:04:17.077" v="17"/>
        <pc:sldMkLst>
          <pc:docMk/>
          <pc:sldMk cId="3996992866" sldId="342"/>
        </pc:sldMkLst>
      </pc:sldChg>
      <pc:sldChg chg="modSp add">
        <pc:chgData name="Luc Appelmans" userId="67d270b5-93fc-4d09-8ea4-f1220f68beef" providerId="ADAL" clId="{40CC984B-F25E-4719-95FF-29294091A25F}" dt="2018-12-19T13:21:31.085" v="94" actId="20577"/>
        <pc:sldMkLst>
          <pc:docMk/>
          <pc:sldMk cId="3569333419" sldId="343"/>
        </pc:sldMkLst>
        <pc:spChg chg="mod">
          <ac:chgData name="Luc Appelmans" userId="67d270b5-93fc-4d09-8ea4-f1220f68beef" providerId="ADAL" clId="{40CC984B-F25E-4719-95FF-29294091A25F}" dt="2018-12-19T13:21:31.085" v="94" actId="20577"/>
          <ac:spMkLst>
            <pc:docMk/>
            <pc:sldMk cId="3569333419" sldId="343"/>
            <ac:spMk id="2" creationId="{00000000-0000-0000-0000-000000000000}"/>
          </ac:spMkLst>
        </pc:spChg>
      </pc:sldChg>
      <pc:sldChg chg="add del ord">
        <pc:chgData name="Luc Appelmans" userId="67d270b5-93fc-4d09-8ea4-f1220f68beef" providerId="ADAL" clId="{40CC984B-F25E-4719-95FF-29294091A25F}" dt="2018-12-19T13:20:27.988" v="65" actId="2696"/>
        <pc:sldMkLst>
          <pc:docMk/>
          <pc:sldMk cId="4215846197" sldId="344"/>
        </pc:sldMkLst>
      </pc:sldChg>
      <pc:sldChg chg="modSp add">
        <pc:chgData name="Luc Appelmans" userId="67d270b5-93fc-4d09-8ea4-f1220f68beef" providerId="ADAL" clId="{40CC984B-F25E-4719-95FF-29294091A25F}" dt="2018-12-19T13:21:36.814" v="97" actId="20577"/>
        <pc:sldMkLst>
          <pc:docMk/>
          <pc:sldMk cId="1103664936" sldId="345"/>
        </pc:sldMkLst>
        <pc:spChg chg="mod">
          <ac:chgData name="Luc Appelmans" userId="67d270b5-93fc-4d09-8ea4-f1220f68beef" providerId="ADAL" clId="{40CC984B-F25E-4719-95FF-29294091A25F}" dt="2018-12-19T13:21:36.814" v="97" actId="20577"/>
          <ac:spMkLst>
            <pc:docMk/>
            <pc:sldMk cId="1103664936" sldId="345"/>
            <ac:spMk id="2" creationId="{00000000-0000-0000-0000-000000000000}"/>
          </ac:spMkLst>
        </pc:spChg>
      </pc:sldChg>
      <pc:sldChg chg="modSp add">
        <pc:chgData name="Luc Appelmans" userId="67d270b5-93fc-4d09-8ea4-f1220f68beef" providerId="ADAL" clId="{40CC984B-F25E-4719-95FF-29294091A25F}" dt="2018-12-19T13:21:23.283" v="91" actId="20577"/>
        <pc:sldMkLst>
          <pc:docMk/>
          <pc:sldMk cId="2132920639" sldId="346"/>
        </pc:sldMkLst>
        <pc:spChg chg="mod">
          <ac:chgData name="Luc Appelmans" userId="67d270b5-93fc-4d09-8ea4-f1220f68beef" providerId="ADAL" clId="{40CC984B-F25E-4719-95FF-29294091A25F}" dt="2018-12-19T13:21:23.283" v="91" actId="20577"/>
          <ac:spMkLst>
            <pc:docMk/>
            <pc:sldMk cId="2132920639" sldId="346"/>
            <ac:spMk id="2" creationId="{00000000-0000-0000-0000-000000000000}"/>
          </ac:spMkLst>
        </pc:spChg>
      </pc:sldChg>
      <pc:sldChg chg="modSp add">
        <pc:chgData name="Luc Appelmans" userId="67d270b5-93fc-4d09-8ea4-f1220f68beef" providerId="ADAL" clId="{40CC984B-F25E-4719-95FF-29294091A25F}" dt="2018-12-19T13:43:04.172" v="579"/>
        <pc:sldMkLst>
          <pc:docMk/>
          <pc:sldMk cId="746791206" sldId="347"/>
        </pc:sldMkLst>
        <pc:spChg chg="mod">
          <ac:chgData name="Luc Appelmans" userId="67d270b5-93fc-4d09-8ea4-f1220f68beef" providerId="ADAL" clId="{40CC984B-F25E-4719-95FF-29294091A25F}" dt="2018-12-19T13:43:04.172" v="579"/>
          <ac:spMkLst>
            <pc:docMk/>
            <pc:sldMk cId="746791206" sldId="347"/>
            <ac:spMk id="2" creationId="{00000000-0000-0000-0000-000000000000}"/>
          </ac:spMkLst>
        </pc:spChg>
      </pc:sldChg>
      <pc:sldChg chg="addSp modSp add">
        <pc:chgData name="Luc Appelmans" userId="67d270b5-93fc-4d09-8ea4-f1220f68beef" providerId="ADAL" clId="{40CC984B-F25E-4719-95FF-29294091A25F}" dt="2018-12-19T15:01:59.414" v="970" actId="113"/>
        <pc:sldMkLst>
          <pc:docMk/>
          <pc:sldMk cId="2079521935" sldId="348"/>
        </pc:sldMkLst>
        <pc:spChg chg="mod">
          <ac:chgData name="Luc Appelmans" userId="67d270b5-93fc-4d09-8ea4-f1220f68beef" providerId="ADAL" clId="{40CC984B-F25E-4719-95FF-29294091A25F}" dt="2018-12-19T13:43:28.898" v="593" actId="20577"/>
          <ac:spMkLst>
            <pc:docMk/>
            <pc:sldMk cId="2079521935" sldId="348"/>
            <ac:spMk id="2" creationId="{FC926D58-88D8-456D-9959-7AF9F0F5F420}"/>
          </ac:spMkLst>
        </pc:spChg>
        <pc:spChg chg="add mod">
          <ac:chgData name="Luc Appelmans" userId="67d270b5-93fc-4d09-8ea4-f1220f68beef" providerId="ADAL" clId="{40CC984B-F25E-4719-95FF-29294091A25F}" dt="2018-12-19T15:01:59.414" v="970" actId="113"/>
          <ac:spMkLst>
            <pc:docMk/>
            <pc:sldMk cId="2079521935" sldId="348"/>
            <ac:spMk id="6" creationId="{D88A8FDA-9BBB-427E-B2FE-E41713CC1463}"/>
          </ac:spMkLst>
        </pc:spChg>
      </pc:sldChg>
      <pc:sldChg chg="modSp add">
        <pc:chgData name="Luc Appelmans" userId="67d270b5-93fc-4d09-8ea4-f1220f68beef" providerId="ADAL" clId="{40CC984B-F25E-4719-95FF-29294091A25F}" dt="2018-12-19T15:09:51.104" v="991" actId="20577"/>
        <pc:sldMkLst>
          <pc:docMk/>
          <pc:sldMk cId="2369065804" sldId="349"/>
        </pc:sldMkLst>
        <pc:spChg chg="mod">
          <ac:chgData name="Luc Appelmans" userId="67d270b5-93fc-4d09-8ea4-f1220f68beef" providerId="ADAL" clId="{40CC984B-F25E-4719-95FF-29294091A25F}" dt="2018-12-19T15:09:51.104" v="991" actId="20577"/>
          <ac:spMkLst>
            <pc:docMk/>
            <pc:sldMk cId="2369065804" sldId="349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57E55-B412-4217-A626-C4A7DC537917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D5BD3-B15A-4970-BA10-BFC9AC4B80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40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5BD3-B15A-4970-BA10-BFC9AC4B80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84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Try a</a:t>
            </a:r>
            <a:r>
              <a:rPr lang="en-US" baseline="0" dirty="0"/>
              <a:t> Margin of 40000 to obtain overflow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5BD3-B15A-4970-BA10-BFC9AC4B80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7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Careful</a:t>
            </a:r>
            <a:r>
              <a:rPr lang="nl-BE" dirty="0"/>
              <a:t>: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instructions</a:t>
            </a:r>
            <a:r>
              <a:rPr lang="nl-BE" dirty="0"/>
              <a:t> are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objects </a:t>
            </a:r>
            <a:r>
              <a:rPr lang="nl-BE" dirty="0" err="1"/>
              <a:t>only</a:t>
            </a:r>
            <a:r>
              <a:rPr lang="nl-BE" dirty="0"/>
              <a:t>!! Even </a:t>
            </a:r>
            <a:r>
              <a:rPr lang="nl-BE" dirty="0" err="1"/>
              <a:t>if</a:t>
            </a:r>
            <a:r>
              <a:rPr lang="nl-BE" dirty="0"/>
              <a:t> we </a:t>
            </a:r>
            <a:r>
              <a:rPr lang="nl-BE" dirty="0" err="1"/>
              <a:t>will</a:t>
            </a:r>
            <a:r>
              <a:rPr lang="nl-BE" dirty="0"/>
              <a:t> talk of objects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5BD3-B15A-4970-BA10-BFC9AC4B80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18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Introduction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arrays,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re-</a:t>
            </a:r>
            <a:r>
              <a:rPr lang="nl-BE" dirty="0" err="1"/>
              <a:t>explained</a:t>
            </a:r>
            <a:r>
              <a:rPr lang="nl-BE" baseline="0" dirty="0"/>
              <a:t> </a:t>
            </a:r>
            <a:r>
              <a:rPr lang="nl-BE" baseline="0" dirty="0" err="1"/>
              <a:t>further</a:t>
            </a:r>
            <a:r>
              <a:rPr lang="nl-BE" baseline="0" dirty="0"/>
              <a:t> in the course.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5BD3-B15A-4970-BA10-BFC9AC4B80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42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needs</a:t>
            </a:r>
            <a:r>
              <a:rPr lang="nl-BE" baseline="0" dirty="0"/>
              <a:t> </a:t>
            </a:r>
            <a:r>
              <a:rPr lang="nl-BE" baseline="0" dirty="0" err="1"/>
              <a:t>to</a:t>
            </a:r>
            <a:r>
              <a:rPr lang="nl-BE" baseline="0" dirty="0"/>
              <a:t> </a:t>
            </a:r>
            <a:r>
              <a:rPr lang="nl-BE" baseline="0" dirty="0" err="1"/>
              <a:t>be</a:t>
            </a:r>
            <a:r>
              <a:rPr lang="nl-BE" baseline="0" dirty="0"/>
              <a:t> </a:t>
            </a:r>
            <a:r>
              <a:rPr lang="nl-BE" baseline="0" dirty="0" err="1"/>
              <a:t>done</a:t>
            </a:r>
            <a:r>
              <a:rPr lang="nl-BE" baseline="0" dirty="0"/>
              <a:t> is </a:t>
            </a:r>
            <a:r>
              <a:rPr lang="nl-BE" baseline="0" dirty="0" err="1"/>
              <a:t>written</a:t>
            </a:r>
            <a:r>
              <a:rPr lang="nl-BE" baseline="0" dirty="0"/>
              <a:t> in </a:t>
            </a:r>
            <a:r>
              <a:rPr lang="nl-BE" baseline="0" dirty="0" err="1"/>
              <a:t>comments</a:t>
            </a:r>
            <a:r>
              <a:rPr lang="nl-BE" baseline="0" dirty="0"/>
              <a:t> in the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5BD3-B15A-4970-BA10-BFC9AC4B80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97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Explain</a:t>
            </a:r>
            <a:r>
              <a:rPr lang="nl-BE" dirty="0"/>
              <a:t> labels </a:t>
            </a:r>
            <a:r>
              <a:rPr lang="nl-BE" dirty="0" err="1"/>
              <a:t>which</a:t>
            </a:r>
            <a:r>
              <a:rPr lang="nl-BE" dirty="0"/>
              <a:t> are </a:t>
            </a:r>
            <a:r>
              <a:rPr lang="nl-BE" dirty="0" err="1"/>
              <a:t>needed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GoTo</a:t>
            </a:r>
            <a:r>
              <a:rPr lang="nl-BE" dirty="0"/>
              <a:t> statement is </a:t>
            </a:r>
            <a:r>
              <a:rPr lang="nl-BE" dirty="0" err="1"/>
              <a:t>used</a:t>
            </a:r>
            <a:r>
              <a:rPr lang="nl-BE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5BD3-B15A-4970-BA10-BFC9AC4B80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12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 never </a:t>
            </a:r>
            <a:r>
              <a:rPr lang="nl-BE" dirty="0" err="1"/>
              <a:t>got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the </a:t>
            </a:r>
            <a:r>
              <a:rPr lang="nl-BE" dirty="0" err="1"/>
              <a:t>additional</a:t>
            </a:r>
            <a:r>
              <a:rPr lang="nl-BE" dirty="0"/>
              <a:t> </a:t>
            </a:r>
            <a:r>
              <a:rPr lang="nl-BE" dirty="0" err="1"/>
              <a:t>exercises</a:t>
            </a:r>
            <a:r>
              <a:rPr lang="nl-BE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5BD3-B15A-4970-BA10-BFC9AC4B80C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68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0088-3D9D-4684-9121-291620AF8D9A}" type="datetime9">
              <a:rPr lang="nl-BE" smtClean="0"/>
              <a:t>31/01/2019 8:41:16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84D89-2D1E-4F7B-86D1-1C655E02B835}" type="datetime9">
              <a:rPr lang="nl-BE" smtClean="0"/>
              <a:t>31/01/2019 8:41:16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1636-8374-49FB-85BC-E02735968C4E}" type="datetime9">
              <a:rPr lang="nl-BE" smtClean="0"/>
              <a:t>31/01/2019 8:41:16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8AAA-9A6A-43B6-AE66-ED84ED160BB1}" type="datetime9">
              <a:rPr lang="nl-BE" smtClean="0"/>
              <a:t>31/01/2019 8:41:16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765C-DAA2-4ADC-BAC3-A80333ADB0F1}" type="datetime9">
              <a:rPr lang="nl-BE" smtClean="0"/>
              <a:t>31/01/2019 8:41:16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178D-7062-46FA-B493-5197ADE96BC2}" type="datetime9">
              <a:rPr lang="nl-BE" smtClean="0"/>
              <a:t>31/01/2019 8:41:16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D129-B9D6-403D-ACC3-E1DFBF2B8394}" type="datetime9">
              <a:rPr lang="nl-BE" smtClean="0"/>
              <a:t>31/01/2019 8:41:16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6DA0-395D-45D6-9ED9-E81892B15E11}" type="datetime9">
              <a:rPr lang="nl-BE" smtClean="0"/>
              <a:t>31/01/2019 8:41:16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F6DA-2305-49A9-8717-F81B122B63D6}" type="datetime9">
              <a:rPr lang="nl-BE" smtClean="0"/>
              <a:t>31/01/2019 8:41:16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887B7-1722-4E8C-B353-E0256ED41887}" type="datetime9">
              <a:rPr lang="nl-BE" smtClean="0"/>
              <a:t>31/01/2019 8:41:16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C02C5FC-3031-491E-9530-74CB94319D1E}" type="datetime9">
              <a:rPr lang="nl-BE" smtClean="0"/>
              <a:t>31/01/2019 8:41:16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/>
              <a:t>VBA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A59E0B7-5EEF-41A7-A4A8-2B09DAD833CE}" type="datetime9">
              <a:rPr lang="nl-BE" smtClean="0"/>
              <a:t>31/01/2019 8:41:16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/>
              <a:t>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ndebruin.nl/" TargetMode="External"/><Relationship Id="rId2" Type="http://schemas.openxmlformats.org/officeDocument/2006/relationships/hyperlink" Target="http://www.cpearson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Microsoft EXCEL – V.B.A.</a:t>
            </a:r>
            <a:br>
              <a:rPr lang="en-US" noProof="0" dirty="0"/>
            </a:br>
            <a:r>
              <a:rPr lang="en-US" noProof="0" dirty="0"/>
              <a:t>Advanced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Luc Appelmans</a:t>
            </a:r>
          </a:p>
        </p:txBody>
      </p:sp>
      <p:pic>
        <p:nvPicPr>
          <p:cNvPr id="4" name="Picture 3" descr="VBA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400" y="5029200"/>
            <a:ext cx="5448300" cy="2066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Debugging: Errors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types of errors:</a:t>
            </a:r>
          </a:p>
          <a:p>
            <a:pPr lvl="1"/>
            <a:r>
              <a:rPr lang="en-US" dirty="0"/>
              <a:t>Syntax errors</a:t>
            </a:r>
          </a:p>
          <a:p>
            <a:pPr lvl="2"/>
            <a:r>
              <a:rPr lang="en-US" dirty="0"/>
              <a:t>E.g. spelling error in a function</a:t>
            </a:r>
          </a:p>
          <a:p>
            <a:pPr lvl="1"/>
            <a:r>
              <a:rPr lang="en-US" dirty="0"/>
              <a:t>Runtime errors</a:t>
            </a:r>
          </a:p>
          <a:p>
            <a:pPr lvl="2"/>
            <a:r>
              <a:rPr lang="en-US" dirty="0"/>
              <a:t>E.g. Trying to move a string in a numeric variable</a:t>
            </a:r>
          </a:p>
          <a:p>
            <a:pPr lvl="1"/>
            <a:r>
              <a:rPr lang="en-US" dirty="0"/>
              <a:t>Logical errors</a:t>
            </a:r>
          </a:p>
          <a:p>
            <a:pPr lvl="2"/>
            <a:r>
              <a:rPr lang="en-US" dirty="0"/>
              <a:t>E.g. You made a logic error in your procedure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26DD-656A-44E6-BB03-E4B1BF727D67}" type="datetime9">
              <a:rPr lang="nl-BE" smtClean="0"/>
              <a:t>31/01/2019 8:41:19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with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B1C7-EB2D-4CCE-B282-016F32B08EE0}" type="datetime9">
              <a:rPr lang="nl-BE" smtClean="0"/>
              <a:t>31/01/2019 8:41:19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9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… End With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0100" y="1643050"/>
            <a:ext cx="6858048" cy="28007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With</a:t>
            </a:r>
            <a:r>
              <a:rPr lang="en-US" sz="4400" dirty="0"/>
              <a:t> </a:t>
            </a:r>
            <a:r>
              <a:rPr lang="en-US" sz="4400" i="1" dirty="0"/>
              <a:t>Object being processed</a:t>
            </a:r>
          </a:p>
          <a:p>
            <a:r>
              <a:rPr lang="en-US" sz="4400" dirty="0">
                <a:solidFill>
                  <a:srgbClr val="008000"/>
                </a:solidFill>
              </a:rPr>
              <a:t>	Instructions</a:t>
            </a:r>
          </a:p>
          <a:p>
            <a:r>
              <a:rPr lang="en-US" sz="4400" dirty="0">
                <a:solidFill>
                  <a:srgbClr val="008000"/>
                </a:solidFill>
              </a:rPr>
              <a:t>	.Find(“Test”) *</a:t>
            </a:r>
          </a:p>
          <a:p>
            <a:r>
              <a:rPr lang="en-US" sz="4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End With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715F-EC22-4941-B7CF-556541DB7A26}" type="datetime9">
              <a:rPr lang="nl-BE" smtClean="0"/>
              <a:t>31/01/2019 8:41:19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4BBFA4D-3DAA-4BE3-A6B3-BD18D77B0291}"/>
              </a:ext>
            </a:extLst>
          </p:cNvPr>
          <p:cNvSpPr txBox="1"/>
          <p:nvPr/>
        </p:nvSpPr>
        <p:spPr>
          <a:xfrm>
            <a:off x="1000100" y="5867400"/>
            <a:ext cx="685804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 The object is added before the dot for the execution of the command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926D58-88D8-456D-9959-7AF9F0F5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an object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88A8FDA-9BBB-427E-B2FE-E41713CC1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object (variable) is not equal to a classical variable</a:t>
            </a:r>
          </a:p>
          <a:p>
            <a:r>
              <a:rPr lang="en-US" dirty="0"/>
              <a:t>An object has properties and methods and therefore contains a lot more than just a value</a:t>
            </a:r>
          </a:p>
          <a:p>
            <a:r>
              <a:rPr lang="en-US" dirty="0"/>
              <a:t>You set an object, example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Set </a:t>
            </a:r>
            <a:r>
              <a:rPr lang="en-US" dirty="0" err="1"/>
              <a:t>rngResult</a:t>
            </a:r>
            <a:r>
              <a:rPr lang="en-US" dirty="0"/>
              <a:t> = Worksheets(“Data”).Cells(2,3)</a:t>
            </a:r>
          </a:p>
          <a:p>
            <a:pPr lvl="2"/>
            <a:r>
              <a:rPr lang="en-US" dirty="0"/>
              <a:t>You need the keyword “Set”</a:t>
            </a:r>
          </a:p>
          <a:p>
            <a:pPr lvl="1"/>
            <a:r>
              <a:rPr lang="en-US" dirty="0"/>
              <a:t>An object that is not set is </a:t>
            </a:r>
            <a:r>
              <a:rPr lang="en-US" b="1" dirty="0">
                <a:solidFill>
                  <a:srgbClr val="FF0000"/>
                </a:solidFill>
              </a:rPr>
              <a:t>Nothing</a:t>
            </a:r>
          </a:p>
          <a:p>
            <a:pPr lvl="1"/>
            <a:r>
              <a:rPr lang="en-US" dirty="0"/>
              <a:t>You can test if an object </a:t>
            </a:r>
            <a:r>
              <a:rPr lang="en-US" b="1" dirty="0">
                <a:solidFill>
                  <a:srgbClr val="FF0000"/>
                </a:solidFill>
              </a:rPr>
              <a:t>Is Nothing</a:t>
            </a:r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E9E21FC-0DF4-4244-A6AB-046067BF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6DA0-395D-45D6-9ED9-E81892B15E11}" type="datetime9">
              <a:rPr lang="nl-BE" smtClean="0"/>
              <a:t>31/01/2019 8:41:19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DCE3864-C0EA-4A14-AB7A-D5953AE9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B425444-7D18-4D83-8725-7A763243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Objects: Exercise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4959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Please open “07 Structure.xlsm”</a:t>
            </a:r>
          </a:p>
          <a:p>
            <a:r>
              <a:rPr lang="en-US" dirty="0"/>
              <a:t>What happens to our code if:</a:t>
            </a:r>
          </a:p>
          <a:p>
            <a:pPr lvl="1"/>
            <a:r>
              <a:rPr lang="en-US" dirty="0"/>
              <a:t>A column is added (before the “Married?” column)</a:t>
            </a:r>
          </a:p>
          <a:p>
            <a:pPr lvl="1"/>
            <a:r>
              <a:rPr lang="en-US" dirty="0"/>
              <a:t>The row with data does not start on row 2</a:t>
            </a:r>
          </a:p>
          <a:p>
            <a:r>
              <a:rPr lang="en-US" dirty="0"/>
              <a:t>Improvement:</a:t>
            </a:r>
          </a:p>
          <a:p>
            <a:pPr lvl="1"/>
            <a:r>
              <a:rPr lang="en-US" dirty="0"/>
              <a:t>Find where the 1</a:t>
            </a:r>
            <a:r>
              <a:rPr lang="en-US" baseline="30000" dirty="0"/>
              <a:t>st</a:t>
            </a:r>
            <a:r>
              <a:rPr lang="en-US" dirty="0"/>
              <a:t> row of data is</a:t>
            </a:r>
          </a:p>
          <a:p>
            <a:pPr lvl="1"/>
            <a:r>
              <a:rPr lang="en-US" dirty="0"/>
              <a:t>Make sure to always use the correct columns</a:t>
            </a:r>
          </a:p>
          <a:p>
            <a:pPr lvl="1"/>
            <a:r>
              <a:rPr lang="en-US" dirty="0"/>
              <a:t>We will use</a:t>
            </a:r>
          </a:p>
          <a:p>
            <a:pPr lvl="2"/>
            <a:r>
              <a:rPr lang="en-US" dirty="0"/>
              <a:t>With … End With</a:t>
            </a:r>
          </a:p>
          <a:p>
            <a:pPr lvl="2"/>
            <a:r>
              <a:rPr lang="en-US" dirty="0"/>
              <a:t>Find</a:t>
            </a:r>
          </a:p>
          <a:p>
            <a:pPr lvl="2"/>
            <a:r>
              <a:rPr lang="en-US" dirty="0"/>
              <a:t>Set for objects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can also Set a sheet object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69058-42C4-4C65-9BAE-A9148DD574E4}" type="datetime9">
              <a:rPr lang="nl-BE" smtClean="0"/>
              <a:t>31/01/2019 8:41:19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Procedures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2C23-4331-48D1-8ADC-318CBC84CD21}" type="datetime9">
              <a:rPr lang="nl-BE" smtClean="0"/>
              <a:t>31/01/2019 8:41:19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3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Split the logic in several procedures</a:t>
            </a:r>
          </a:p>
          <a:p>
            <a:pPr lvl="2"/>
            <a:r>
              <a:rPr lang="en-US" dirty="0"/>
              <a:t>To simplify the code</a:t>
            </a:r>
          </a:p>
          <a:p>
            <a:pPr lvl="2"/>
            <a:r>
              <a:rPr lang="en-US" dirty="0"/>
              <a:t>To avoid repeating the same code</a:t>
            </a:r>
          </a:p>
          <a:p>
            <a:r>
              <a:rPr lang="en-US" dirty="0"/>
              <a:t>Think about your variables</a:t>
            </a:r>
          </a:p>
          <a:p>
            <a:pPr lvl="1"/>
            <a:r>
              <a:rPr lang="en-US" dirty="0"/>
              <a:t>Local, or</a:t>
            </a:r>
          </a:p>
          <a:p>
            <a:pPr lvl="1"/>
            <a:r>
              <a:rPr lang="en-US" dirty="0"/>
              <a:t>Global, or</a:t>
            </a:r>
          </a:p>
          <a:p>
            <a:pPr lvl="1"/>
            <a:r>
              <a:rPr lang="en-US" dirty="0"/>
              <a:t>Pass them as arguments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9E054-73CF-4AA1-9779-34C578C24C6C}" type="datetime9">
              <a:rPr lang="nl-BE" smtClean="0"/>
              <a:t>31/01/2019 8:41:19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Procedures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Procedures</a:t>
            </a:r>
          </a:p>
          <a:p>
            <a:pPr lvl="3">
              <a:buNone/>
            </a:pPr>
            <a:r>
              <a:rPr lang="en-US" dirty="0"/>
              <a:t>Sub  </a:t>
            </a:r>
            <a:r>
              <a:rPr lang="en-US" dirty="0" err="1"/>
              <a:t>ProcedureName</a:t>
            </a:r>
            <a:r>
              <a:rPr lang="en-US" dirty="0"/>
              <a:t>(</a:t>
            </a:r>
            <a:r>
              <a:rPr lang="en-US" dirty="0" err="1"/>
              <a:t>ByVal</a:t>
            </a:r>
            <a:r>
              <a:rPr lang="en-US" dirty="0"/>
              <a:t> Arg1 As String, </a:t>
            </a:r>
            <a:r>
              <a:rPr lang="en-US" dirty="0" err="1"/>
              <a:t>ByRef</a:t>
            </a:r>
            <a:r>
              <a:rPr lang="en-US" dirty="0"/>
              <a:t> Arg2 As Long)</a:t>
            </a:r>
          </a:p>
          <a:p>
            <a:pPr lvl="3">
              <a:buNone/>
            </a:pPr>
            <a:r>
              <a:rPr lang="en-US" dirty="0"/>
              <a:t>….</a:t>
            </a:r>
          </a:p>
          <a:p>
            <a:pPr lvl="3">
              <a:buNone/>
            </a:pPr>
            <a:r>
              <a:rPr lang="en-US" dirty="0"/>
              <a:t>End Sub</a:t>
            </a:r>
          </a:p>
          <a:p>
            <a:r>
              <a:rPr lang="en-US" dirty="0" err="1"/>
              <a:t>ByVal</a:t>
            </a:r>
            <a:r>
              <a:rPr lang="en-US" dirty="0"/>
              <a:t>, </a:t>
            </a:r>
            <a:r>
              <a:rPr lang="en-US" dirty="0" err="1"/>
              <a:t>ByRef</a:t>
            </a:r>
            <a:endParaRPr lang="en-US" dirty="0"/>
          </a:p>
          <a:p>
            <a:pPr lvl="2"/>
            <a:r>
              <a:rPr lang="en-US" dirty="0" err="1"/>
              <a:t>ByVal</a:t>
            </a:r>
            <a:r>
              <a:rPr lang="en-US" dirty="0"/>
              <a:t>: separate memory for argument in calling and called procedure, names can be different and called procedure cannot change value of calling variable </a:t>
            </a:r>
          </a:p>
          <a:p>
            <a:pPr lvl="2"/>
            <a:r>
              <a:rPr lang="en-US" dirty="0" err="1"/>
              <a:t>ByRef</a:t>
            </a:r>
            <a:r>
              <a:rPr lang="en-US" dirty="0"/>
              <a:t>: same memory for argument in calling and called procedure. Names must not be the same. Therefore called procedure can change the value of the variable of the calling procedure.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E22B-F09C-4388-934A-1F4E5FF7EE1A}" type="datetime9">
              <a:rPr lang="nl-BE" smtClean="0"/>
              <a:t>31/01/2019 8:41:19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Procedures: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Utility to rearrange the sheets of a workbook alphabetically</a:t>
            </a:r>
          </a:p>
          <a:p>
            <a:r>
              <a:rPr lang="en-US" dirty="0"/>
              <a:t>Proposed Approach:</a:t>
            </a:r>
          </a:p>
          <a:p>
            <a:pPr lvl="1"/>
            <a:r>
              <a:rPr lang="en-US" dirty="0"/>
              <a:t>Identify the active workbook</a:t>
            </a:r>
          </a:p>
          <a:p>
            <a:pPr lvl="1"/>
            <a:r>
              <a:rPr lang="en-US" dirty="0"/>
              <a:t>Get a list of the sheet names</a:t>
            </a:r>
          </a:p>
          <a:p>
            <a:pPr lvl="1"/>
            <a:r>
              <a:rPr lang="en-US" dirty="0"/>
              <a:t>Count the sheets</a:t>
            </a:r>
          </a:p>
          <a:p>
            <a:pPr lvl="1"/>
            <a:r>
              <a:rPr lang="en-US"/>
              <a:t>Sort </a:t>
            </a:r>
            <a:r>
              <a:rPr lang="en-US" dirty="0"/>
              <a:t>the sheets</a:t>
            </a:r>
          </a:p>
          <a:p>
            <a:pPr lvl="1"/>
            <a:r>
              <a:rPr lang="en-US" dirty="0"/>
              <a:t>Rearrange the sheets corresponding to the sorted sheet names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0D3B-793C-410F-BDDC-FE4A74F23549}" type="datetime9">
              <a:rPr lang="nl-BE" smtClean="0"/>
              <a:t>31/01/2019 8:41:19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Procedures: Exercise(2)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Introduction in Arrays </a:t>
            </a:r>
            <a:r>
              <a:rPr lang="en-US" sz="2000" dirty="0"/>
              <a:t>(see further for more details)</a:t>
            </a:r>
            <a:endParaRPr lang="en-US" dirty="0"/>
          </a:p>
          <a:p>
            <a:pPr lvl="1"/>
            <a:r>
              <a:rPr lang="en-US" dirty="0"/>
              <a:t>Store information in a variable which is numbered, it has an index.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Definition:</a:t>
            </a:r>
          </a:p>
          <a:p>
            <a:pPr lvl="3"/>
            <a:r>
              <a:rPr lang="en-US" dirty="0"/>
              <a:t>Dim </a:t>
            </a:r>
            <a:r>
              <a:rPr lang="en-US" dirty="0" err="1"/>
              <a:t>arrMyArray</a:t>
            </a:r>
            <a:r>
              <a:rPr lang="en-US" dirty="0"/>
              <a:t>(1 to 10) as String</a:t>
            </a:r>
            <a:br>
              <a:rPr lang="en-US" dirty="0"/>
            </a:br>
            <a:r>
              <a:rPr lang="en-US" dirty="0"/>
              <a:t>This array contains 10 strings</a:t>
            </a:r>
          </a:p>
          <a:p>
            <a:pPr lvl="2"/>
            <a:r>
              <a:rPr lang="en-US" dirty="0"/>
              <a:t>Using them</a:t>
            </a:r>
          </a:p>
          <a:p>
            <a:pPr lvl="3"/>
            <a:r>
              <a:rPr lang="en-US" dirty="0" err="1"/>
              <a:t>arrMyArray</a:t>
            </a:r>
            <a:r>
              <a:rPr lang="en-US" dirty="0"/>
              <a:t>(3)=“Test”</a:t>
            </a:r>
            <a:br>
              <a:rPr lang="en-US" dirty="0"/>
            </a:br>
            <a:r>
              <a:rPr lang="en-US" dirty="0"/>
              <a:t>The third entry of the array has now the value “Test”</a:t>
            </a:r>
          </a:p>
          <a:p>
            <a:pPr lvl="1"/>
            <a:r>
              <a:rPr lang="en-US" dirty="0"/>
              <a:t>Sometimes you do not know how many entries there will be:</a:t>
            </a:r>
          </a:p>
          <a:p>
            <a:pPr lvl="2"/>
            <a:r>
              <a:rPr lang="en-US" dirty="0"/>
              <a:t>Dim </a:t>
            </a:r>
            <a:r>
              <a:rPr lang="en-US" dirty="0" err="1"/>
              <a:t>arrMyArray</a:t>
            </a:r>
            <a:r>
              <a:rPr lang="en-US" dirty="0"/>
              <a:t>() as string</a:t>
            </a:r>
          </a:p>
          <a:p>
            <a:pPr lvl="2"/>
            <a:r>
              <a:rPr lang="en-US" dirty="0" err="1"/>
              <a:t>Redim</a:t>
            </a:r>
            <a:r>
              <a:rPr lang="en-US" dirty="0"/>
              <a:t> Preserve </a:t>
            </a:r>
            <a:r>
              <a:rPr lang="en-US" dirty="0" err="1"/>
              <a:t>arrMyArray</a:t>
            </a:r>
            <a:r>
              <a:rPr lang="en-US" dirty="0"/>
              <a:t>(1 to </a:t>
            </a:r>
            <a:r>
              <a:rPr lang="en-US" dirty="0" err="1"/>
              <a:t>i</a:t>
            </a:r>
            <a:r>
              <a:rPr lang="en-US" dirty="0"/>
              <a:t>) as string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A96C-A773-4AEE-A55E-CAF8F650326E}" type="datetime9">
              <a:rPr lang="nl-BE" smtClean="0"/>
              <a:t>31/01/2019 8:41:19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Warming-up exercises</a:t>
            </a:r>
          </a:p>
          <a:p>
            <a:r>
              <a:rPr lang="en-US" dirty="0"/>
              <a:t>Debugging</a:t>
            </a:r>
          </a:p>
          <a:p>
            <a:r>
              <a:rPr lang="en-US" dirty="0"/>
              <a:t>Work with objects</a:t>
            </a:r>
          </a:p>
          <a:p>
            <a:pPr lvl="1"/>
            <a:r>
              <a:rPr lang="en-US" dirty="0"/>
              <a:t>Simplify code with “With … End With”</a:t>
            </a:r>
          </a:p>
          <a:p>
            <a:pPr lvl="1"/>
            <a:r>
              <a:rPr lang="en-US" dirty="0"/>
              <a:t>Make code flexible when columns are moved</a:t>
            </a:r>
          </a:p>
          <a:p>
            <a:r>
              <a:rPr lang="en-US" dirty="0"/>
              <a:t>Calling Procedures</a:t>
            </a:r>
          </a:p>
          <a:p>
            <a:r>
              <a:rPr lang="en-US" dirty="0"/>
              <a:t>Error processing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For Each … Next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78A4-B5D9-4C68-8DBE-9DD20B9772FB}" type="datetime9">
              <a:rPr lang="nl-BE" smtClean="0"/>
              <a:t>31/01/2019 8:41:17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Procedures: Exercise(3)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“08 Procedure.xlsm” </a:t>
            </a:r>
          </a:p>
          <a:p>
            <a:pPr lvl="1"/>
            <a:r>
              <a:rPr lang="en-US" dirty="0"/>
              <a:t>A sort generic procedure is available: </a:t>
            </a:r>
            <a:r>
              <a:rPr lang="en-US" dirty="0" err="1"/>
              <a:t>BubbleSort</a:t>
            </a:r>
            <a:endParaRPr lang="en-US" dirty="0"/>
          </a:p>
          <a:p>
            <a:pPr lvl="1"/>
            <a:r>
              <a:rPr lang="en-US" dirty="0"/>
              <a:t>Let’s try to understand how it works:</a:t>
            </a:r>
          </a:p>
          <a:p>
            <a:pPr lvl="2"/>
            <a:r>
              <a:rPr lang="en-US" dirty="0"/>
              <a:t>Double loop</a:t>
            </a:r>
          </a:p>
          <a:p>
            <a:pPr lvl="2"/>
            <a:r>
              <a:rPr lang="en-US" dirty="0"/>
              <a:t>Comparing two values of the list (is an array)</a:t>
            </a:r>
          </a:p>
          <a:p>
            <a:pPr lvl="2"/>
            <a:r>
              <a:rPr lang="en-US" dirty="0"/>
              <a:t>If needed switch them in the list</a:t>
            </a:r>
          </a:p>
          <a:p>
            <a:r>
              <a:rPr lang="en-US" dirty="0"/>
              <a:t>It is a good sorting method if you have not too much entries (not more than 5000)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FA66-B271-41FD-8D90-D527DBB42883}" type="datetime9">
              <a:rPr lang="nl-BE" smtClean="0"/>
              <a:t>31/01/2019 8:41:19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8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Procedures: Exercise(4)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Let’s complete the main procedure:</a:t>
            </a:r>
          </a:p>
          <a:p>
            <a:pPr lvl="1"/>
            <a:r>
              <a:rPr lang="en-US"/>
              <a:t>Find the procedure SortSheets</a:t>
            </a:r>
          </a:p>
          <a:p>
            <a:pPr lvl="1"/>
            <a:r>
              <a:rPr lang="en-US"/>
              <a:t>Try to complete the code where asked</a:t>
            </a:r>
          </a:p>
          <a:p>
            <a:pPr lvl="1"/>
            <a:endParaRPr lang="en-US"/>
          </a:p>
          <a:p>
            <a:pPr lvl="1"/>
            <a:r>
              <a:rPr lang="en-US"/>
              <a:t>We correct together at the end</a:t>
            </a:r>
          </a:p>
          <a:p>
            <a:pPr lvl="1"/>
            <a:r>
              <a:rPr lang="en-US"/>
              <a:t>The let’s test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3C3B-07B2-4C8D-B807-446C5F230E41}" type="datetime9">
              <a:rPr lang="nl-BE" smtClean="0"/>
              <a:t>31/01/2019 8:41:19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18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Procedures: Exercise(5)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we test enough, is everything OK:</a:t>
            </a:r>
          </a:p>
          <a:p>
            <a:pPr lvl="1"/>
            <a:r>
              <a:rPr lang="en-US" dirty="0"/>
              <a:t>When we have a lot of sheets the process can take some time as the screen updates during the moves</a:t>
            </a:r>
          </a:p>
          <a:p>
            <a:pPr lvl="1"/>
            <a:r>
              <a:rPr lang="en-US" dirty="0"/>
              <a:t>Uppercases are “less than” lowercases (T &lt; a)</a:t>
            </a:r>
          </a:p>
          <a:p>
            <a:pPr lvl="1"/>
            <a:r>
              <a:rPr lang="en-US" dirty="0"/>
              <a:t>Last sheet is active after sorting</a:t>
            </a:r>
          </a:p>
          <a:p>
            <a:pPr lvl="1"/>
            <a:r>
              <a:rPr lang="en-US" dirty="0"/>
              <a:t>Problems occur when Excel has no visible workbook window (when using shortcut)</a:t>
            </a:r>
          </a:p>
          <a:p>
            <a:pPr lvl="1"/>
            <a:r>
              <a:rPr lang="en-US" dirty="0"/>
              <a:t>The macro cannot be undone (just FYI)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195C-52D5-48A8-913C-731F6315C82E}" type="datetime9">
              <a:rPr lang="nl-BE" smtClean="0"/>
              <a:t>31/01/2019 8:41:19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81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Procedures: Exercise(6)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Fixing the problems:</a:t>
            </a:r>
          </a:p>
          <a:p>
            <a:pPr lvl="1"/>
            <a:r>
              <a:rPr lang="en-US" dirty="0" err="1"/>
              <a:t>Application.ScreenUpdating</a:t>
            </a:r>
            <a:r>
              <a:rPr lang="en-US" dirty="0"/>
              <a:t> = False</a:t>
            </a:r>
          </a:p>
          <a:p>
            <a:pPr lvl="1"/>
            <a:r>
              <a:rPr lang="en-US" dirty="0"/>
              <a:t>Use UCASE in </a:t>
            </a:r>
            <a:r>
              <a:rPr lang="en-US" dirty="0" err="1"/>
              <a:t>BubbleSort</a:t>
            </a:r>
            <a:endParaRPr lang="en-US" dirty="0"/>
          </a:p>
          <a:p>
            <a:pPr lvl="1"/>
            <a:r>
              <a:rPr lang="en-US" dirty="0" err="1"/>
              <a:t>ReActivate</a:t>
            </a:r>
            <a:r>
              <a:rPr lang="en-US" dirty="0"/>
              <a:t> after processing active sheet</a:t>
            </a:r>
          </a:p>
          <a:p>
            <a:pPr lvl="2"/>
            <a:r>
              <a:rPr lang="en-US" dirty="0"/>
              <a:t>Save </a:t>
            </a:r>
            <a:r>
              <a:rPr lang="en-US" dirty="0" err="1"/>
              <a:t>ActiveSheet</a:t>
            </a:r>
            <a:endParaRPr lang="en-US" dirty="0"/>
          </a:p>
          <a:p>
            <a:pPr lvl="2"/>
            <a:r>
              <a:rPr lang="en-US" dirty="0"/>
              <a:t>At end reactivate it</a:t>
            </a:r>
          </a:p>
          <a:p>
            <a:pPr lvl="1"/>
            <a:r>
              <a:rPr lang="en-US" dirty="0"/>
              <a:t>“If </a:t>
            </a:r>
            <a:r>
              <a:rPr lang="en-US" dirty="0" err="1"/>
              <a:t>ActiveWorkbook</a:t>
            </a:r>
            <a:r>
              <a:rPr lang="en-US" dirty="0"/>
              <a:t> Is Nothing Then Exit Sub”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2335-8471-45E8-8D4F-2D49DF7976BF}" type="datetime9">
              <a:rPr lang="nl-BE" smtClean="0"/>
              <a:t>31/01/2019 8:41:19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61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Procedures: Exercise (7)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exercise:</a:t>
            </a:r>
          </a:p>
          <a:p>
            <a:pPr lvl="1"/>
            <a:r>
              <a:rPr lang="en-US" dirty="0"/>
              <a:t>In “08 Procedure.xls”</a:t>
            </a:r>
          </a:p>
          <a:p>
            <a:pPr lvl="2"/>
            <a:r>
              <a:rPr lang="en-US" dirty="0"/>
              <a:t>Let’s adapt the </a:t>
            </a:r>
            <a:r>
              <a:rPr lang="en-US" dirty="0" err="1"/>
              <a:t>NumberOfMarried</a:t>
            </a:r>
            <a:endParaRPr lang="en-US" dirty="0"/>
          </a:p>
          <a:p>
            <a:pPr lvl="2"/>
            <a:r>
              <a:rPr lang="en-US" dirty="0"/>
              <a:t>A problem can occur whenever a blank line is inserted in the table</a:t>
            </a:r>
          </a:p>
          <a:p>
            <a:pPr lvl="2"/>
            <a:r>
              <a:rPr lang="en-US" dirty="0"/>
              <a:t>To do</a:t>
            </a:r>
          </a:p>
          <a:p>
            <a:pPr lvl="3"/>
            <a:r>
              <a:rPr lang="en-US" dirty="0"/>
              <a:t>Use an own made function </a:t>
            </a:r>
            <a:r>
              <a:rPr lang="en-US" dirty="0" err="1"/>
              <a:t>FindLastRow</a:t>
            </a:r>
            <a:endParaRPr lang="en-US" dirty="0"/>
          </a:p>
          <a:p>
            <a:pPr lvl="3"/>
            <a:r>
              <a:rPr lang="en-US" dirty="0"/>
              <a:t>Replace the While by a For … Next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638800"/>
            <a:ext cx="70104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b="1" u="sng" dirty="0"/>
              <a:t>Note</a:t>
            </a:r>
            <a:r>
              <a:rPr lang="en-US" dirty="0"/>
              <a:t>: A function is like a procedure that takes a value. You typically use arguments when calling a function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8D9E-67AF-4EE5-9927-15C2F5970A20}" type="datetime9">
              <a:rPr lang="nl-BE" smtClean="0"/>
              <a:t>31/01/2019 8:41:19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Processing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3A58-D3A9-4555-8FF5-9A2F55A06FBC}" type="datetime9">
              <a:rPr lang="nl-BE" smtClean="0"/>
              <a:t>31/01/2019 8:41:20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70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processing: code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When an error occurs during the execution of the code, the user gets a confusing message, 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avoid this via error processing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84B6-63EB-41FF-B311-B31AA46907A0}" type="datetime9">
              <a:rPr lang="nl-BE" smtClean="0"/>
              <a:t>31/01/2019 8:41:20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381" y="2971925"/>
            <a:ext cx="3495238" cy="1980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3552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You can capture the error </a:t>
            </a:r>
          </a:p>
          <a:p>
            <a:r>
              <a:rPr lang="en-US" dirty="0"/>
              <a:t>Adapt the message to the user</a:t>
            </a:r>
          </a:p>
          <a:p>
            <a:pPr lvl="1"/>
            <a:r>
              <a:rPr lang="en-US" dirty="0"/>
              <a:t>First line of Procedure:</a:t>
            </a:r>
          </a:p>
          <a:p>
            <a:pPr lvl="2"/>
            <a:r>
              <a:rPr lang="en-US" b="1" dirty="0"/>
              <a:t>On Error </a:t>
            </a:r>
            <a:r>
              <a:rPr lang="en-US" b="1" dirty="0" err="1"/>
              <a:t>GoTo</a:t>
            </a:r>
            <a:r>
              <a:rPr lang="en-US" b="1" dirty="0"/>
              <a:t> </a:t>
            </a:r>
            <a:r>
              <a:rPr lang="en-US" dirty="0" err="1"/>
              <a:t>ErrorHandler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ErrorHandler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This is a label, not a procedure, it can have another name if you want</a:t>
            </a:r>
          </a:p>
          <a:p>
            <a:pPr lvl="1"/>
            <a:r>
              <a:rPr lang="en-US" dirty="0"/>
              <a:t>Use Error information from VBA, examples</a:t>
            </a:r>
          </a:p>
          <a:p>
            <a:pPr lvl="2"/>
            <a:r>
              <a:rPr lang="en-US" dirty="0" err="1"/>
              <a:t>Err.Number</a:t>
            </a:r>
            <a:endParaRPr lang="en-US" dirty="0"/>
          </a:p>
          <a:p>
            <a:pPr lvl="2"/>
            <a:r>
              <a:rPr lang="en-US" dirty="0" err="1"/>
              <a:t>Err.Description</a:t>
            </a:r>
            <a:endParaRPr lang="en-US" dirty="0"/>
          </a:p>
          <a:p>
            <a:r>
              <a:rPr lang="en-US" dirty="0"/>
              <a:t>Special cases</a:t>
            </a:r>
          </a:p>
          <a:p>
            <a:pPr lvl="1"/>
            <a:r>
              <a:rPr lang="en-US" dirty="0"/>
              <a:t>On Error Resume Next</a:t>
            </a:r>
          </a:p>
          <a:p>
            <a:pPr lvl="2"/>
            <a:r>
              <a:rPr lang="en-US" dirty="0"/>
              <a:t>This means when an error occurs on the following line, ignore and skip the line</a:t>
            </a:r>
          </a:p>
          <a:p>
            <a:pPr lvl="2"/>
            <a:r>
              <a:rPr lang="en-US" dirty="0"/>
              <a:t>You should reset the standard error capture after the above processing</a:t>
            </a:r>
          </a:p>
          <a:p>
            <a:pPr lvl="3"/>
            <a:r>
              <a:rPr lang="en-US" dirty="0"/>
              <a:t>Therefore you should write again: “On Error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ErrorHandler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On Error </a:t>
            </a:r>
            <a:r>
              <a:rPr lang="en-US" dirty="0" err="1"/>
              <a:t>Goto</a:t>
            </a:r>
            <a:r>
              <a:rPr lang="en-US" dirty="0"/>
              <a:t> 0</a:t>
            </a:r>
          </a:p>
          <a:p>
            <a:pPr lvl="2"/>
            <a:r>
              <a:rPr lang="en-US" dirty="0"/>
              <a:t>Sets the standard VBA error process (with buttons End - Debug - Help)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84B6-63EB-41FF-B311-B31AA46907A0}" type="datetime9">
              <a:rPr lang="nl-BE" smtClean="0"/>
              <a:t>31/01/2019 8:41:20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processing: Exercise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6591"/>
            <a:ext cx="8229600" cy="4625609"/>
          </a:xfrm>
        </p:spPr>
        <p:txBody>
          <a:bodyPr>
            <a:normAutofit/>
          </a:bodyPr>
          <a:lstStyle/>
          <a:p>
            <a:r>
              <a:rPr lang="nl-BE" dirty="0"/>
              <a:t>Open </a:t>
            </a:r>
            <a:r>
              <a:rPr lang="nl-BE" dirty="0" err="1"/>
              <a:t>Workbook</a:t>
            </a:r>
            <a:r>
              <a:rPr lang="nl-BE" dirty="0"/>
              <a:t>: “Error Processing”</a:t>
            </a:r>
          </a:p>
          <a:p>
            <a:r>
              <a:rPr lang="nl-BE" dirty="0" err="1"/>
              <a:t>Add</a:t>
            </a:r>
            <a:r>
              <a:rPr lang="nl-BE" dirty="0"/>
              <a:t> error processing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procedures</a:t>
            </a:r>
          </a:p>
          <a:p>
            <a:pPr lvl="1"/>
            <a:r>
              <a:rPr lang="nl-BE" dirty="0" err="1"/>
              <a:t>Example</a:t>
            </a:r>
            <a:r>
              <a:rPr lang="nl-BE" dirty="0"/>
              <a:t>: </a:t>
            </a:r>
            <a:r>
              <a:rPr lang="nl-BE" dirty="0" err="1"/>
              <a:t>ListColors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589D-ECA1-48F8-B096-BA95DBF521A5}" type="datetime9">
              <a:rPr lang="nl-BE" smtClean="0"/>
              <a:t>31/01/2019 8:41:20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3153013"/>
            <a:ext cx="5410200" cy="33239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>
              <a:tabLst>
                <a:tab pos="450850" algn="l"/>
                <a:tab pos="984250" algn="l"/>
              </a:tabLst>
            </a:pPr>
            <a:r>
              <a:rPr lang="nl-BE" sz="1400" dirty="0"/>
              <a:t>	On Error </a:t>
            </a:r>
            <a:r>
              <a:rPr lang="nl-BE" sz="1400" dirty="0" err="1"/>
              <a:t>GoTo</a:t>
            </a:r>
            <a:r>
              <a:rPr lang="nl-BE" sz="1400" dirty="0"/>
              <a:t> </a:t>
            </a:r>
            <a:r>
              <a:rPr lang="nl-BE" sz="1400" dirty="0" err="1"/>
              <a:t>ErrorHandler</a:t>
            </a:r>
            <a:endParaRPr lang="nl-BE" sz="1400" dirty="0"/>
          </a:p>
          <a:p>
            <a:pPr>
              <a:tabLst>
                <a:tab pos="450850" algn="l"/>
                <a:tab pos="984250" algn="l"/>
              </a:tabLst>
            </a:pPr>
            <a:endParaRPr lang="nl-BE" sz="1400" dirty="0"/>
          </a:p>
          <a:p>
            <a:pPr>
              <a:tabLst>
                <a:tab pos="450850" algn="l"/>
                <a:tab pos="984250" algn="l"/>
              </a:tabLst>
            </a:pPr>
            <a:r>
              <a:rPr lang="nl-BE" sz="1400" dirty="0"/>
              <a:t>(… code…)</a:t>
            </a:r>
          </a:p>
          <a:p>
            <a:pPr>
              <a:tabLst>
                <a:tab pos="450850" algn="l"/>
                <a:tab pos="984250" algn="l"/>
              </a:tabLst>
            </a:pPr>
            <a:endParaRPr lang="nl-BE" sz="1400" dirty="0"/>
          </a:p>
          <a:p>
            <a:pPr>
              <a:tabLst>
                <a:tab pos="450850" algn="l"/>
                <a:tab pos="984250" algn="l"/>
              </a:tabLst>
            </a:pPr>
            <a:r>
              <a:rPr lang="nl-BE" sz="1400" dirty="0" err="1"/>
              <a:t>EndProcedure</a:t>
            </a:r>
            <a:r>
              <a:rPr lang="nl-BE" sz="1400" dirty="0"/>
              <a:t>:</a:t>
            </a:r>
          </a:p>
          <a:p>
            <a:pPr>
              <a:tabLst>
                <a:tab pos="450850" algn="l"/>
                <a:tab pos="984250" algn="l"/>
              </a:tabLst>
            </a:pPr>
            <a:r>
              <a:rPr lang="nl-BE" sz="1400" dirty="0"/>
              <a:t>   	Exit Sub</a:t>
            </a:r>
          </a:p>
          <a:p>
            <a:pPr>
              <a:tabLst>
                <a:tab pos="450850" algn="l"/>
                <a:tab pos="984250" algn="l"/>
              </a:tabLst>
            </a:pPr>
            <a:r>
              <a:rPr lang="nl-BE" sz="1400" dirty="0"/>
              <a:t>    </a:t>
            </a:r>
          </a:p>
          <a:p>
            <a:pPr>
              <a:tabLst>
                <a:tab pos="450850" algn="l"/>
                <a:tab pos="984250" algn="l"/>
              </a:tabLst>
            </a:pPr>
            <a:r>
              <a:rPr lang="nl-BE" sz="1400" dirty="0" err="1"/>
              <a:t>ErrorHandler</a:t>
            </a:r>
            <a:r>
              <a:rPr lang="nl-BE" sz="1400" dirty="0"/>
              <a:t>:</a:t>
            </a:r>
          </a:p>
          <a:p>
            <a:pPr>
              <a:tabLst>
                <a:tab pos="450850" algn="l"/>
                <a:tab pos="984250" algn="l"/>
              </a:tabLst>
            </a:pPr>
            <a:r>
              <a:rPr lang="nl-BE" sz="1400" dirty="0"/>
              <a:t>    </a:t>
            </a:r>
          </a:p>
          <a:p>
            <a:pPr>
              <a:tabLst>
                <a:tab pos="450850" algn="l"/>
                <a:tab pos="984250" algn="l"/>
              </a:tabLst>
            </a:pPr>
            <a:r>
              <a:rPr lang="nl-BE" sz="1400" dirty="0"/>
              <a:t>   	 </a:t>
            </a:r>
            <a:r>
              <a:rPr lang="nl-BE" sz="1400" dirty="0" err="1"/>
              <a:t>MsgBox</a:t>
            </a:r>
            <a:r>
              <a:rPr lang="nl-BE" sz="1400" dirty="0"/>
              <a:t> "An Error has </a:t>
            </a:r>
            <a:r>
              <a:rPr lang="nl-BE" sz="1400" dirty="0" err="1"/>
              <a:t>occurred</a:t>
            </a:r>
            <a:r>
              <a:rPr lang="nl-BE" sz="1400" dirty="0"/>
              <a:t> </a:t>
            </a:r>
            <a:r>
              <a:rPr lang="nl-BE" sz="1400" dirty="0" err="1"/>
              <a:t>with</a:t>
            </a:r>
            <a:r>
              <a:rPr lang="nl-BE" sz="1400" dirty="0"/>
              <a:t>" &amp; </a:t>
            </a:r>
            <a:r>
              <a:rPr lang="nl-BE" sz="1400" dirty="0" err="1"/>
              <a:t>vbCrLf</a:t>
            </a:r>
            <a:r>
              <a:rPr lang="nl-BE" sz="1400" dirty="0"/>
              <a:t> &amp; _</a:t>
            </a:r>
          </a:p>
          <a:p>
            <a:pPr lvl="2">
              <a:tabLst>
                <a:tab pos="450850" algn="l"/>
                <a:tab pos="984250" algn="l"/>
              </a:tabLst>
            </a:pPr>
            <a:r>
              <a:rPr lang="nl-BE" sz="1400" dirty="0"/>
              <a:t>"Error </a:t>
            </a:r>
            <a:r>
              <a:rPr lang="nl-BE" sz="1400" dirty="0" err="1"/>
              <a:t>Number</a:t>
            </a:r>
            <a:r>
              <a:rPr lang="nl-BE" sz="1400" dirty="0"/>
              <a:t>: " &amp; </a:t>
            </a:r>
            <a:r>
              <a:rPr lang="nl-BE" sz="1400" dirty="0" err="1"/>
              <a:t>Err.Number</a:t>
            </a:r>
            <a:r>
              <a:rPr lang="nl-BE" sz="1400" dirty="0"/>
              <a:t> &amp; </a:t>
            </a:r>
            <a:r>
              <a:rPr lang="nl-BE" sz="1400" dirty="0" err="1"/>
              <a:t>vbCrLf</a:t>
            </a:r>
            <a:r>
              <a:rPr lang="nl-BE" sz="1400" dirty="0"/>
              <a:t> &amp; _</a:t>
            </a:r>
          </a:p>
          <a:p>
            <a:pPr>
              <a:tabLst>
                <a:tab pos="450850" algn="l"/>
                <a:tab pos="984250" algn="l"/>
              </a:tabLst>
            </a:pPr>
            <a:r>
              <a:rPr lang="nl-BE" sz="1400" dirty="0"/>
              <a:t>		"Error </a:t>
            </a:r>
            <a:r>
              <a:rPr lang="nl-BE" sz="1400" dirty="0" err="1"/>
              <a:t>Description</a:t>
            </a:r>
            <a:r>
              <a:rPr lang="nl-BE" sz="1400" dirty="0"/>
              <a:t>: " &amp; </a:t>
            </a:r>
            <a:r>
              <a:rPr lang="nl-BE" sz="1400" dirty="0" err="1"/>
              <a:t>Err.Description</a:t>
            </a:r>
            <a:r>
              <a:rPr lang="nl-BE" sz="1400" dirty="0"/>
              <a:t> &amp; </a:t>
            </a:r>
            <a:r>
              <a:rPr lang="nl-BE" sz="1400" dirty="0" err="1"/>
              <a:t>vbCrLf</a:t>
            </a:r>
            <a:r>
              <a:rPr lang="nl-BE" sz="1400" dirty="0"/>
              <a:t> &amp; _</a:t>
            </a:r>
          </a:p>
          <a:p>
            <a:pPr>
              <a:tabLst>
                <a:tab pos="450850" algn="l"/>
                <a:tab pos="984250" algn="l"/>
              </a:tabLst>
            </a:pPr>
            <a:r>
              <a:rPr lang="nl-BE" sz="1400" dirty="0"/>
              <a:t>		"In Procedure: </a:t>
            </a:r>
            <a:r>
              <a:rPr lang="nl-BE" sz="1400" dirty="0" err="1"/>
              <a:t>ListColors</a:t>
            </a:r>
            <a:r>
              <a:rPr lang="nl-BE" sz="1400" dirty="0"/>
              <a:t>"</a:t>
            </a:r>
          </a:p>
          <a:p>
            <a:pPr>
              <a:tabLst>
                <a:tab pos="450850" algn="l"/>
                <a:tab pos="984250" algn="l"/>
              </a:tabLst>
            </a:pPr>
            <a:r>
              <a:rPr lang="nl-BE" sz="1400" dirty="0"/>
              <a:t>    </a:t>
            </a:r>
          </a:p>
          <a:p>
            <a:pPr>
              <a:tabLst>
                <a:tab pos="450850" algn="l"/>
                <a:tab pos="984250" algn="l"/>
              </a:tabLst>
            </a:pPr>
            <a:r>
              <a:rPr lang="nl-BE" sz="1400" dirty="0"/>
              <a:t>	</a:t>
            </a:r>
            <a:r>
              <a:rPr lang="nl-BE" sz="1400" dirty="0" err="1"/>
              <a:t>GoTo</a:t>
            </a:r>
            <a:r>
              <a:rPr lang="nl-BE" sz="1400" dirty="0"/>
              <a:t> </a:t>
            </a:r>
            <a:r>
              <a:rPr lang="nl-BE" sz="1400" dirty="0" err="1"/>
              <a:t>EndProcedure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229621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C3D8-B74D-48E0-BA44-34E7E6A32A9C}" type="datetime9">
              <a:rPr lang="nl-BE" smtClean="0"/>
              <a:t>31/01/2019 8:41:20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1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3298B7-018F-4025-B790-6A1656B7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EBAFE5-6AAB-46ED-95EA-763D5D910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Books of John </a:t>
            </a:r>
            <a:r>
              <a:rPr lang="en-US" dirty="0" err="1"/>
              <a:t>Walkenbach</a:t>
            </a:r>
            <a:r>
              <a:rPr lang="en-US" dirty="0"/>
              <a:t> (spreadsheetpage.com)</a:t>
            </a:r>
          </a:p>
          <a:p>
            <a:pPr lvl="1"/>
            <a:r>
              <a:rPr lang="en-US" dirty="0"/>
              <a:t>Excel 2016 Power Programming With VBA</a:t>
            </a:r>
          </a:p>
          <a:p>
            <a:pPr lvl="1"/>
            <a:r>
              <a:rPr lang="en-US" dirty="0"/>
              <a:t>Excel VBA Programming For Dummies</a:t>
            </a:r>
          </a:p>
          <a:p>
            <a:r>
              <a:rPr lang="en-US" dirty="0"/>
              <a:t>Website of Chip Pearson: </a:t>
            </a:r>
            <a:r>
              <a:rPr lang="en-US" dirty="0">
                <a:hlinkClick r:id="rId2"/>
              </a:rPr>
              <a:t>www.cpearson.com</a:t>
            </a:r>
            <a:endParaRPr lang="en-US" dirty="0"/>
          </a:p>
          <a:p>
            <a:pPr lvl="1"/>
            <a:r>
              <a:rPr lang="en-US" dirty="0"/>
              <a:t>It is ugly but it contains a lot of useful examples</a:t>
            </a:r>
          </a:p>
          <a:p>
            <a:r>
              <a:rPr lang="en-US" dirty="0"/>
              <a:t>Website of Ron De Bruin: </a:t>
            </a:r>
            <a:r>
              <a:rPr lang="en-US" dirty="0">
                <a:hlinkClick r:id="rId3"/>
              </a:rPr>
              <a:t>www.rondebruin.nl</a:t>
            </a:r>
            <a:endParaRPr lang="en-US" dirty="0"/>
          </a:p>
          <a:p>
            <a:pPr lvl="1"/>
            <a:r>
              <a:rPr lang="en-US" dirty="0"/>
              <a:t>Examples of sending mails out of Excel</a:t>
            </a:r>
          </a:p>
          <a:p>
            <a:pPr lvl="1"/>
            <a:r>
              <a:rPr lang="en-US" dirty="0"/>
              <a:t>Changing the Ribbon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B0A7D7-A049-484C-B512-D79FBF6B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8AAA-9A6A-43B6-AE66-ED84ED160BB1}" type="datetime9">
              <a:rPr lang="nl-BE" smtClean="0"/>
              <a:t>31/01/2019 8:41:18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8B2EE0-251C-4393-9959-1EA7BC0A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BE1377-5998-42B0-886A-ACF4BA35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9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Arrays can be extremely useful to store information that you need to access a lot as </a:t>
            </a:r>
          </a:p>
          <a:p>
            <a:pPr lvl="1"/>
            <a:r>
              <a:rPr lang="en-US" dirty="0"/>
              <a:t>Arrays are in memory and are very fast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Dim </a:t>
            </a:r>
            <a:r>
              <a:rPr lang="en-US" dirty="0" err="1"/>
              <a:t>arrMyArray</a:t>
            </a:r>
            <a:r>
              <a:rPr lang="en-US" dirty="0"/>
              <a:t>(10) As String</a:t>
            </a:r>
          </a:p>
          <a:p>
            <a:pPr lvl="2"/>
            <a:r>
              <a:rPr lang="en-US" dirty="0"/>
              <a:t>fixed entries</a:t>
            </a:r>
          </a:p>
          <a:p>
            <a:pPr lvl="1"/>
            <a:r>
              <a:rPr lang="en-US" dirty="0"/>
              <a:t>Dim </a:t>
            </a:r>
            <a:r>
              <a:rPr lang="en-US" dirty="0" err="1"/>
              <a:t>arrMyArray</a:t>
            </a:r>
            <a:r>
              <a:rPr lang="en-US" dirty="0"/>
              <a:t>() As String</a:t>
            </a:r>
            <a:br>
              <a:rPr lang="en-US" dirty="0"/>
            </a:br>
            <a:r>
              <a:rPr lang="en-US" dirty="0" err="1"/>
              <a:t>ReDim</a:t>
            </a:r>
            <a:r>
              <a:rPr lang="en-US" dirty="0"/>
              <a:t> Preserve </a:t>
            </a:r>
            <a:r>
              <a:rPr lang="en-US" dirty="0" err="1"/>
              <a:t>arrMyArray</a:t>
            </a:r>
            <a:r>
              <a:rPr lang="en-US" dirty="0"/>
              <a:t>(</a:t>
            </a:r>
            <a:r>
              <a:rPr lang="en-US" dirty="0" err="1"/>
              <a:t>UBound</a:t>
            </a:r>
            <a:r>
              <a:rPr lang="en-US" dirty="0"/>
              <a:t>(</a:t>
            </a:r>
            <a:r>
              <a:rPr lang="en-US" dirty="0" err="1"/>
              <a:t>arrMyArray</a:t>
            </a:r>
            <a:r>
              <a:rPr lang="en-US" dirty="0"/>
              <a:t>)+1)</a:t>
            </a:r>
          </a:p>
          <a:p>
            <a:pPr lvl="2"/>
            <a:r>
              <a:rPr lang="en-US" dirty="0" err="1"/>
              <a:t>ReDim</a:t>
            </a:r>
            <a:r>
              <a:rPr lang="en-US" dirty="0"/>
              <a:t> allows redefining the number of entries</a:t>
            </a:r>
          </a:p>
          <a:p>
            <a:pPr lvl="1"/>
            <a:r>
              <a:rPr lang="en-US" dirty="0"/>
              <a:t>Dim </a:t>
            </a:r>
            <a:r>
              <a:rPr lang="en-US" dirty="0" err="1"/>
              <a:t>arrMyArray</a:t>
            </a:r>
            <a:r>
              <a:rPr lang="en-US" dirty="0"/>
              <a:t>(5,3) As String</a:t>
            </a:r>
          </a:p>
          <a:p>
            <a:pPr lvl="2"/>
            <a:r>
              <a:rPr lang="en-US" dirty="0"/>
              <a:t>You can have multiple dimensions</a:t>
            </a:r>
          </a:p>
          <a:p>
            <a:pPr marL="768096" lvl="2" indent="0">
              <a:buNone/>
            </a:pPr>
            <a:r>
              <a:rPr lang="en-US" i="1" dirty="0"/>
              <a:t>Note: Array numbering starts normally at 0 (if not specified)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9B78E-970E-4FA3-A0AD-274F773089AF}" type="datetime9">
              <a:rPr lang="nl-BE" smtClean="0"/>
              <a:t>31/01/2019 8:41:20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Arrays: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62560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Combination of several exercises</a:t>
            </a:r>
          </a:p>
          <a:p>
            <a:pPr lvl="1"/>
            <a:r>
              <a:rPr lang="en-US" dirty="0"/>
              <a:t>Open “10 Extended Filter.xlsm”</a:t>
            </a:r>
          </a:p>
          <a:p>
            <a:pPr lvl="1"/>
            <a:r>
              <a:rPr lang="en-US" dirty="0"/>
              <a:t>Filter list based on up to 10 values for a chosen column</a:t>
            </a:r>
          </a:p>
          <a:p>
            <a:pPr lvl="1"/>
            <a:r>
              <a:rPr lang="en-US" dirty="0"/>
              <a:t>Excel features to understand on beforehand: </a:t>
            </a:r>
          </a:p>
          <a:p>
            <a:pPr lvl="2"/>
            <a:r>
              <a:rPr lang="en-US" dirty="0"/>
              <a:t>Named ranges </a:t>
            </a:r>
          </a:p>
          <a:p>
            <a:pPr lvl="3"/>
            <a:r>
              <a:rPr lang="en-US" dirty="0"/>
              <a:t>Each filter Value cell has a name e.g. Filter_1</a:t>
            </a:r>
          </a:p>
          <a:p>
            <a:pPr lvl="3"/>
            <a:r>
              <a:rPr lang="en-US" dirty="0"/>
              <a:t>The “Column to filter” also has a name: </a:t>
            </a:r>
            <a:r>
              <a:rPr lang="en-US" dirty="0" err="1"/>
              <a:t>FilterName</a:t>
            </a:r>
            <a:endParaRPr lang="en-US" dirty="0"/>
          </a:p>
          <a:p>
            <a:pPr lvl="2"/>
            <a:r>
              <a:rPr lang="en-US" dirty="0"/>
              <a:t>Validation lists (= drop down)</a:t>
            </a:r>
          </a:p>
          <a:p>
            <a:pPr lvl="3"/>
            <a:r>
              <a:rPr lang="en-US" dirty="0"/>
              <a:t>Each filter has a validation list assigned as well as the </a:t>
            </a:r>
            <a:r>
              <a:rPr lang="en-US" dirty="0" err="1"/>
              <a:t>FilterName</a:t>
            </a:r>
            <a:endParaRPr lang="en-US" dirty="0"/>
          </a:p>
          <a:p>
            <a:pPr lvl="3"/>
            <a:r>
              <a:rPr lang="en-US" dirty="0"/>
              <a:t>In the “Parameters” sheet the possible values are listed</a:t>
            </a:r>
          </a:p>
          <a:p>
            <a:pPr lvl="2"/>
            <a:r>
              <a:rPr lang="en-US" dirty="0"/>
              <a:t> Name for lists</a:t>
            </a:r>
          </a:p>
          <a:p>
            <a:pPr lvl="3"/>
            <a:r>
              <a:rPr lang="en-US" dirty="0"/>
              <a:t>Each list in the “Parameters” sheet has a Name assigned to it and is part of a Excel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5CE6-755C-485A-9284-019D680C9E9C}" type="datetime9">
              <a:rPr lang="nl-BE" smtClean="0"/>
              <a:t>31/01/2019 8:41:20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Arrays: Exercise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Procedure Validation List:</a:t>
            </a:r>
          </a:p>
          <a:p>
            <a:pPr lvl="1"/>
            <a:r>
              <a:rPr lang="en-US" dirty="0"/>
              <a:t>Load </a:t>
            </a:r>
            <a:r>
              <a:rPr lang="en-US" dirty="0" err="1"/>
              <a:t>filternames</a:t>
            </a:r>
            <a:r>
              <a:rPr lang="en-US" dirty="0"/>
              <a:t> in an array</a:t>
            </a:r>
          </a:p>
          <a:p>
            <a:pPr lvl="1"/>
            <a:r>
              <a:rPr lang="en-US" dirty="0"/>
              <a:t>Set </a:t>
            </a:r>
            <a:r>
              <a:rPr lang="en-US"/>
              <a:t>the validation </a:t>
            </a:r>
            <a:r>
              <a:rPr lang="en-US" dirty="0"/>
              <a:t>lists for the </a:t>
            </a:r>
            <a:r>
              <a:rPr lang="en-US" dirty="0" err="1"/>
              <a:t>filternames</a:t>
            </a:r>
            <a:endParaRPr lang="en-US" dirty="0"/>
          </a:p>
          <a:p>
            <a:pPr lvl="2"/>
            <a:r>
              <a:rPr lang="en-US" dirty="0"/>
              <a:t>To find the code record a macro</a:t>
            </a:r>
          </a:p>
          <a:p>
            <a:pPr lvl="1"/>
            <a:r>
              <a:rPr lang="en-US" dirty="0"/>
              <a:t>Test the “Set Validation Lists” button</a:t>
            </a:r>
          </a:p>
          <a:p>
            <a:r>
              <a:rPr lang="en-US" dirty="0"/>
              <a:t>Procedure Extended Filter:</a:t>
            </a:r>
          </a:p>
          <a:p>
            <a:pPr lvl="1"/>
            <a:r>
              <a:rPr lang="en-US" dirty="0"/>
              <a:t>Load array with filter values:</a:t>
            </a:r>
          </a:p>
          <a:p>
            <a:pPr lvl="2"/>
            <a:r>
              <a:rPr lang="en-US" dirty="0" err="1"/>
              <a:t>strFilterField</a:t>
            </a:r>
            <a:r>
              <a:rPr lang="en-US" dirty="0"/>
              <a:t> should contain the assigned range name</a:t>
            </a:r>
          </a:p>
          <a:p>
            <a:pPr lvl="2"/>
            <a:r>
              <a:rPr lang="en-US" dirty="0"/>
              <a:t>Get the value in the array (based on the range name)</a:t>
            </a:r>
          </a:p>
          <a:p>
            <a:pPr lvl="1"/>
            <a:r>
              <a:rPr lang="en-US" dirty="0"/>
              <a:t>Do you understand the code for finding the column to filter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AE40-D7D0-4973-A8A5-05F967520D4B}" type="datetime9">
              <a:rPr lang="nl-BE" smtClean="0"/>
              <a:t>31/01/2019 8:41:20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77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Arrays: Exercise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 </a:t>
            </a:r>
            <a:r>
              <a:rPr lang="en-US" dirty="0" err="1"/>
              <a:t>MakeUniqueValueList</a:t>
            </a:r>
            <a:endParaRPr lang="en-US" dirty="0"/>
          </a:p>
          <a:p>
            <a:pPr lvl="1"/>
            <a:r>
              <a:rPr lang="en-US" dirty="0"/>
              <a:t>Add code in loop:</a:t>
            </a:r>
          </a:p>
          <a:p>
            <a:pPr lvl="2"/>
            <a:r>
              <a:rPr lang="en-US" dirty="0"/>
              <a:t>Code first time in loop:</a:t>
            </a:r>
          </a:p>
          <a:p>
            <a:pPr lvl="3"/>
            <a:r>
              <a:rPr lang="en-US" dirty="0" err="1"/>
              <a:t>Redim</a:t>
            </a:r>
            <a:r>
              <a:rPr lang="en-US" dirty="0"/>
              <a:t> array </a:t>
            </a:r>
            <a:r>
              <a:rPr lang="en-US" dirty="0" err="1"/>
              <a:t>arrUniqueValues</a:t>
            </a:r>
            <a:r>
              <a:rPr lang="en-US" dirty="0"/>
              <a:t> for index 0</a:t>
            </a:r>
          </a:p>
          <a:p>
            <a:pPr lvl="2"/>
            <a:r>
              <a:rPr lang="en-US" dirty="0"/>
              <a:t>For not first time through</a:t>
            </a:r>
          </a:p>
          <a:p>
            <a:pPr lvl="3"/>
            <a:r>
              <a:rPr lang="en-US" dirty="0"/>
              <a:t>Check if value in array</a:t>
            </a:r>
          </a:p>
          <a:p>
            <a:pPr lvl="4"/>
            <a:r>
              <a:rPr lang="en-US" dirty="0"/>
              <a:t>If yes, skip to next line</a:t>
            </a:r>
          </a:p>
          <a:p>
            <a:pPr lvl="4"/>
            <a:r>
              <a:rPr lang="en-US" dirty="0"/>
              <a:t>If not save value in array</a:t>
            </a:r>
          </a:p>
          <a:p>
            <a:r>
              <a:rPr lang="en-US" dirty="0"/>
              <a:t>Procedure </a:t>
            </a:r>
            <a:r>
              <a:rPr lang="en-US" dirty="0" err="1"/>
              <a:t>CreateNewSheet</a:t>
            </a:r>
            <a:endParaRPr lang="en-US" dirty="0"/>
          </a:p>
          <a:p>
            <a:pPr lvl="1"/>
            <a:r>
              <a:rPr lang="en-US" dirty="0"/>
              <a:t>Add two lines to add new sheet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3B2D-1999-4299-963F-63985815CF10}" type="datetime9">
              <a:rPr lang="nl-BE" smtClean="0"/>
              <a:t>31/01/2019 8:41:20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53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 … Next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6DCE-E6DC-4394-94C6-9EA3D2D94FB4}" type="datetime9">
              <a:rPr lang="nl-BE" smtClean="0"/>
              <a:t>31/01/2019 8:41:20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77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 …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loop system can only be used:</a:t>
            </a:r>
          </a:p>
          <a:p>
            <a:pPr lvl="1"/>
            <a:r>
              <a:rPr lang="en-US" dirty="0"/>
              <a:t>With objects</a:t>
            </a:r>
          </a:p>
          <a:p>
            <a:pPr lvl="1"/>
            <a:r>
              <a:rPr lang="en-US" dirty="0"/>
              <a:t>That are part of a Collection</a:t>
            </a:r>
          </a:p>
          <a:p>
            <a:pPr lvl="2"/>
            <a:r>
              <a:rPr lang="en-US" dirty="0"/>
              <a:t>Example:</a:t>
            </a:r>
          </a:p>
          <a:p>
            <a:pPr marL="768096" lvl="2" indent="0">
              <a:buNone/>
            </a:pPr>
            <a:r>
              <a:rPr lang="en-US" dirty="0"/>
              <a:t>		Dim </a:t>
            </a:r>
            <a:r>
              <a:rPr lang="en-US" dirty="0" err="1"/>
              <a:t>osht</a:t>
            </a:r>
            <a:r>
              <a:rPr lang="en-US" dirty="0"/>
              <a:t> as Worksheet</a:t>
            </a:r>
          </a:p>
          <a:p>
            <a:pPr marL="768096" lvl="2" indent="0">
              <a:buNone/>
            </a:pPr>
            <a:r>
              <a:rPr lang="en-US" dirty="0"/>
              <a:t>		For each </a:t>
            </a:r>
            <a:r>
              <a:rPr lang="en-US" dirty="0" err="1"/>
              <a:t>osht</a:t>
            </a:r>
            <a:r>
              <a:rPr lang="en-US" dirty="0"/>
              <a:t> in </a:t>
            </a:r>
            <a:r>
              <a:rPr lang="en-US" dirty="0" err="1"/>
              <a:t>ActiveWorkbook.Worksheets</a:t>
            </a:r>
            <a:endParaRPr lang="en-US" dirty="0"/>
          </a:p>
          <a:p>
            <a:pPr marL="768096" lvl="2" indent="0">
              <a:buNone/>
            </a:pPr>
            <a:r>
              <a:rPr lang="en-US" dirty="0"/>
              <a:t>			code</a:t>
            </a:r>
          </a:p>
          <a:p>
            <a:pPr marL="768096" lvl="2" indent="0">
              <a:buNone/>
            </a:pPr>
            <a:r>
              <a:rPr lang="en-US" dirty="0"/>
              <a:t>		Next </a:t>
            </a:r>
            <a:r>
              <a:rPr lang="en-US" dirty="0" err="1"/>
              <a:t>osht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94C6-0CAD-4B70-92C1-4869403ECFB6}" type="datetime9">
              <a:rPr lang="nl-BE" smtClean="0"/>
              <a:t>31/01/2019 8:41:20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 … Next: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range object</a:t>
            </a:r>
          </a:p>
          <a:p>
            <a:pPr lvl="1"/>
            <a:r>
              <a:rPr lang="en-US" dirty="0"/>
              <a:t>Open “11 Object.xlsm”</a:t>
            </a:r>
          </a:p>
          <a:p>
            <a:pPr lvl="1"/>
            <a:r>
              <a:rPr lang="en-US" dirty="0"/>
              <a:t>Go to sheet “2001-2004”</a:t>
            </a:r>
          </a:p>
          <a:p>
            <a:pPr lvl="1"/>
            <a:r>
              <a:rPr lang="en-US" dirty="0"/>
              <a:t>To do</a:t>
            </a:r>
          </a:p>
          <a:p>
            <a:pPr lvl="2"/>
            <a:r>
              <a:rPr lang="en-US" dirty="0"/>
              <a:t>Add two command buttons:</a:t>
            </a:r>
          </a:p>
          <a:p>
            <a:pPr lvl="3"/>
            <a:r>
              <a:rPr lang="en-US" dirty="0"/>
              <a:t>Button 1 should set to green the font of all cells with an amount greater than or equal to 150.000 and the others to red. (Procedure </a:t>
            </a:r>
            <a:r>
              <a:rPr lang="en-US" dirty="0" err="1"/>
              <a:t>SetColors</a:t>
            </a:r>
            <a:r>
              <a:rPr lang="en-US" dirty="0"/>
              <a:t>) </a:t>
            </a:r>
          </a:p>
          <a:p>
            <a:pPr lvl="3"/>
            <a:r>
              <a:rPr lang="en-US" dirty="0"/>
              <a:t>Button 2 should reset all numbers back to black (Procedure </a:t>
            </a:r>
            <a:r>
              <a:rPr lang="en-US" dirty="0" err="1"/>
              <a:t>RemoveColors</a:t>
            </a:r>
            <a:r>
              <a:rPr lang="en-US" dirty="0"/>
              <a:t>) </a:t>
            </a:r>
          </a:p>
          <a:p>
            <a:pPr lvl="3"/>
            <a:endParaRPr lang="en-US" dirty="0"/>
          </a:p>
          <a:p>
            <a:pPr lvl="3"/>
            <a:r>
              <a:rPr lang="en-US" u="sng" dirty="0"/>
              <a:t>Tips</a:t>
            </a:r>
            <a:r>
              <a:rPr lang="en-US" dirty="0"/>
              <a:t>: </a:t>
            </a:r>
            <a:r>
              <a:rPr lang="en-US" dirty="0" err="1"/>
              <a:t>UsedRange</a:t>
            </a:r>
            <a:r>
              <a:rPr lang="en-US" dirty="0"/>
              <a:t>; </a:t>
            </a:r>
            <a:r>
              <a:rPr lang="en-US" dirty="0" err="1"/>
              <a:t>vbRed</a:t>
            </a:r>
            <a:r>
              <a:rPr lang="en-US" dirty="0"/>
              <a:t>; </a:t>
            </a:r>
            <a:r>
              <a:rPr lang="en-US" dirty="0" err="1"/>
              <a:t>vbGreen</a:t>
            </a:r>
            <a:r>
              <a:rPr lang="en-US" dirty="0"/>
              <a:t>; </a:t>
            </a:r>
            <a:r>
              <a:rPr lang="en-US" dirty="0" err="1"/>
              <a:t>vbBlack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>also check if the cell is numeric or  empty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0355-AFC4-4CDB-8277-BB696871961E}" type="datetime9">
              <a:rPr lang="nl-BE" smtClean="0"/>
              <a:t>31/01/2019 8:41:21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Exercises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7A1-3F07-41E7-B2A3-E2CE3FA80AC6}" type="datetime9">
              <a:rPr lang="nl-BE" smtClean="0"/>
              <a:t>31/01/2019 8:41:21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00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Exercises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Bonus </a:t>
            </a:r>
            <a:r>
              <a:rPr lang="nl-BE" dirty="0" err="1"/>
              <a:t>exercise</a:t>
            </a:r>
            <a:endParaRPr lang="nl-BE" dirty="0"/>
          </a:p>
          <a:p>
            <a:r>
              <a:rPr lang="nl-BE" dirty="0"/>
              <a:t>On sheet “</a:t>
            </a:r>
            <a:r>
              <a:rPr lang="nl-BE" dirty="0" err="1"/>
              <a:t>Salaries</a:t>
            </a:r>
            <a:r>
              <a:rPr lang="nl-BE" dirty="0"/>
              <a:t> of </a:t>
            </a:r>
            <a:r>
              <a:rPr lang="nl-BE" dirty="0" err="1"/>
              <a:t>Antwerp</a:t>
            </a:r>
            <a:r>
              <a:rPr lang="nl-BE" dirty="0"/>
              <a:t> site” in </a:t>
            </a:r>
            <a:r>
              <a:rPr lang="nl-BE" dirty="0" err="1"/>
              <a:t>workbook</a:t>
            </a:r>
            <a:r>
              <a:rPr lang="nl-BE" dirty="0"/>
              <a:t> </a:t>
            </a:r>
            <a:r>
              <a:rPr lang="en-US" dirty="0"/>
              <a:t>“11 Object.xlsm”</a:t>
            </a:r>
          </a:p>
          <a:p>
            <a:endParaRPr lang="nl-BE" dirty="0"/>
          </a:p>
          <a:p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two</a:t>
            </a:r>
            <a:r>
              <a:rPr lang="nl-BE" dirty="0"/>
              <a:t> buttons: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 err="1"/>
              <a:t>Add</a:t>
            </a:r>
            <a:r>
              <a:rPr lang="nl-BE" dirty="0"/>
              <a:t> the </a:t>
            </a:r>
            <a:r>
              <a:rPr lang="nl-BE" u="sng" dirty="0" err="1"/>
              <a:t>formula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calculate</a:t>
            </a:r>
            <a:r>
              <a:rPr lang="nl-BE" dirty="0"/>
              <a:t> the </a:t>
            </a:r>
            <a:r>
              <a:rPr lang="nl-BE" dirty="0" err="1"/>
              <a:t>average</a:t>
            </a:r>
            <a:r>
              <a:rPr lang="nl-BE" dirty="0"/>
              <a:t> of the </a:t>
            </a:r>
            <a:r>
              <a:rPr lang="nl-BE" dirty="0" err="1"/>
              <a:t>salaries</a:t>
            </a:r>
            <a:r>
              <a:rPr lang="nl-BE" dirty="0"/>
              <a:t>:</a:t>
            </a:r>
          </a:p>
          <a:p>
            <a:pPr marL="1236726" lvl="2" indent="-514350"/>
            <a:r>
              <a:rPr lang="nl-BE" dirty="0" err="1"/>
              <a:t>Use</a:t>
            </a:r>
            <a:r>
              <a:rPr lang="nl-BE" dirty="0"/>
              <a:t> FormulaR1C1</a:t>
            </a:r>
          </a:p>
          <a:p>
            <a:pPr marL="1236726" lvl="2" indent="-514350"/>
            <a:r>
              <a:rPr lang="en-US" dirty="0"/>
              <a:t>Use “&amp;” to build the formula</a:t>
            </a:r>
            <a:endParaRPr lang="nl-BE" dirty="0"/>
          </a:p>
          <a:p>
            <a:pPr marL="1236726" lvl="2" indent="-514350"/>
            <a:r>
              <a:rPr lang="nl-BE" dirty="0"/>
              <a:t>Make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move </a:t>
            </a:r>
            <a:r>
              <a:rPr lang="nl-BE" dirty="0" err="1"/>
              <a:t>it</a:t>
            </a:r>
            <a:r>
              <a:rPr lang="nl-BE" dirty="0"/>
              <a:t> on the line below the </a:t>
            </a:r>
            <a:r>
              <a:rPr lang="nl-BE" dirty="0" err="1"/>
              <a:t>table</a:t>
            </a:r>
            <a:endParaRPr lang="nl-BE" dirty="0"/>
          </a:p>
          <a:p>
            <a:pPr marL="971550" lvl="1" indent="-514350">
              <a:buFont typeface="+mj-lt"/>
              <a:buAutoNum type="arabicPeriod"/>
            </a:pPr>
            <a:r>
              <a:rPr lang="nl-BE" dirty="0" err="1"/>
              <a:t>Remove</a:t>
            </a:r>
            <a:r>
              <a:rPr lang="nl-BE" dirty="0"/>
              <a:t> the </a:t>
            </a:r>
            <a:r>
              <a:rPr lang="nl-BE" dirty="0" err="1"/>
              <a:t>formula</a:t>
            </a:r>
            <a:r>
              <a:rPr lang="nl-BE" dirty="0"/>
              <a:t> line:</a:t>
            </a:r>
          </a:p>
          <a:p>
            <a:pPr marL="1236726" lvl="2" indent="-514350"/>
            <a:r>
              <a:rPr lang="nl-BE" dirty="0"/>
              <a:t>Make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there</a:t>
            </a:r>
            <a:r>
              <a:rPr lang="nl-BE" dirty="0"/>
              <a:t> is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average</a:t>
            </a:r>
            <a:r>
              <a:rPr lang="nl-BE" dirty="0"/>
              <a:t> line (</a:t>
            </a:r>
            <a:r>
              <a:rPr lang="nl-BE" dirty="0" err="1"/>
              <a:t>perform</a:t>
            </a:r>
            <a:r>
              <a:rPr lang="nl-BE" dirty="0"/>
              <a:t> </a:t>
            </a:r>
            <a:r>
              <a:rPr lang="nl-BE" dirty="0" err="1"/>
              <a:t>find</a:t>
            </a:r>
            <a:r>
              <a:rPr lang="nl-BE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39CA-361B-4B59-8CF5-4724A0C38020}" type="datetime9">
              <a:rPr lang="nl-BE" smtClean="0"/>
              <a:t>31/01/2019 8:41:21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386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Exercises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Working with several workbooks</a:t>
            </a:r>
          </a:p>
          <a:p>
            <a:pPr lvl="1"/>
            <a:r>
              <a:rPr lang="en-US" dirty="0"/>
              <a:t>Name workbook: CheckAndCopySheet.xlsm</a:t>
            </a:r>
          </a:p>
          <a:p>
            <a:pPr lvl="2"/>
            <a:r>
              <a:rPr lang="en-US" dirty="0"/>
              <a:t>In a folder we have multiple workbooks, example:</a:t>
            </a:r>
          </a:p>
          <a:p>
            <a:pPr lvl="3"/>
            <a:r>
              <a:rPr lang="en-US" dirty="0"/>
              <a:t>VBA Exercise 20100601.xlsx</a:t>
            </a:r>
          </a:p>
          <a:p>
            <a:pPr lvl="3"/>
            <a:r>
              <a:rPr lang="en-US" dirty="0"/>
              <a:t>VBA Exercise 20100602.xlsx, etc with the date in the name</a:t>
            </a:r>
          </a:p>
          <a:p>
            <a:pPr lvl="2"/>
            <a:r>
              <a:rPr lang="en-US" dirty="0"/>
              <a:t>Each workbook has a sheet called “VBA-Exercise”</a:t>
            </a:r>
            <a:br>
              <a:rPr lang="en-US" dirty="0"/>
            </a:br>
            <a:r>
              <a:rPr lang="en-US" dirty="0"/>
              <a:t>That sheet needs to be copied to the workbook </a:t>
            </a:r>
            <a:br>
              <a:rPr lang="en-US" dirty="0"/>
            </a:br>
            <a:r>
              <a:rPr lang="en-US" dirty="0"/>
              <a:t>“Check AndCopySheet.xlsm”</a:t>
            </a:r>
          </a:p>
          <a:p>
            <a:pPr lvl="2"/>
            <a:r>
              <a:rPr lang="en-US" dirty="0"/>
              <a:t>After the sheet is copied it is renamed in </a:t>
            </a:r>
            <a:br>
              <a:rPr lang="en-US" dirty="0"/>
            </a:br>
            <a:r>
              <a:rPr lang="en-US" dirty="0"/>
              <a:t>“VBA-Exercise </a:t>
            </a:r>
            <a:r>
              <a:rPr lang="en-US" dirty="0" err="1"/>
              <a:t>yyyymmdd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Make sure that the same sheet is not copied more than one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9A5B-8FFF-41F6-9169-D6E64CA34322}" type="datetime9">
              <a:rPr lang="nl-BE" smtClean="0"/>
              <a:t>31/01/2019 8:41:21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Warming-up Exercises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B1C7-EB2D-4CCE-B282-016F32B08EE0}" type="datetime9">
              <a:rPr lang="nl-BE" smtClean="0"/>
              <a:t>31/01/2019 8:41:18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2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Exercises (3)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Required</a:t>
            </a:r>
            <a:r>
              <a:rPr lang="nl-BE" dirty="0"/>
              <a:t> steps:</a:t>
            </a:r>
          </a:p>
          <a:p>
            <a:pPr lvl="1"/>
            <a:r>
              <a:rPr lang="nl-BE" dirty="0"/>
              <a:t>Loop </a:t>
            </a:r>
            <a:r>
              <a:rPr lang="nl-BE" dirty="0" err="1"/>
              <a:t>through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workbooks</a:t>
            </a:r>
            <a:r>
              <a:rPr lang="nl-BE" dirty="0"/>
              <a:t> in folder</a:t>
            </a:r>
          </a:p>
          <a:p>
            <a:pPr lvl="1"/>
            <a:r>
              <a:rPr lang="nl-BE" dirty="0" err="1"/>
              <a:t>Build</a:t>
            </a:r>
            <a:r>
              <a:rPr lang="nl-BE" dirty="0"/>
              <a:t> sheet name:</a:t>
            </a:r>
          </a:p>
          <a:p>
            <a:pPr lvl="2"/>
            <a:r>
              <a:rPr lang="nl-BE" dirty="0"/>
              <a:t>Separate </a:t>
            </a:r>
            <a:r>
              <a:rPr lang="nl-BE" dirty="0" err="1"/>
              <a:t>function</a:t>
            </a:r>
            <a:r>
              <a:rPr lang="nl-BE" dirty="0"/>
              <a:t>: </a:t>
            </a:r>
            <a:r>
              <a:rPr lang="nl-BE" dirty="0" err="1"/>
              <a:t>GetSheetName</a:t>
            </a:r>
            <a:endParaRPr lang="nl-BE" dirty="0"/>
          </a:p>
          <a:p>
            <a:pPr lvl="1"/>
            <a:r>
              <a:rPr lang="nl-BE" dirty="0"/>
              <a:t>Check </a:t>
            </a:r>
            <a:r>
              <a:rPr lang="nl-BE" dirty="0" err="1"/>
              <a:t>if</a:t>
            </a:r>
            <a:r>
              <a:rPr lang="nl-BE" dirty="0"/>
              <a:t> sheet </a:t>
            </a:r>
            <a:r>
              <a:rPr lang="nl-BE" dirty="0" err="1"/>
              <a:t>already</a:t>
            </a:r>
            <a:r>
              <a:rPr lang="nl-BE" dirty="0"/>
              <a:t> in target </a:t>
            </a:r>
            <a:r>
              <a:rPr lang="nl-BE" dirty="0" err="1"/>
              <a:t>workbook</a:t>
            </a:r>
            <a:endParaRPr lang="nl-BE" dirty="0"/>
          </a:p>
          <a:p>
            <a:pPr lvl="2"/>
            <a:r>
              <a:rPr lang="nl-BE" dirty="0"/>
              <a:t>Separate </a:t>
            </a:r>
            <a:r>
              <a:rPr lang="nl-BE" dirty="0" err="1"/>
              <a:t>function</a:t>
            </a:r>
            <a:r>
              <a:rPr lang="nl-BE" dirty="0"/>
              <a:t>: </a:t>
            </a:r>
            <a:r>
              <a:rPr lang="nl-BE" dirty="0" err="1"/>
              <a:t>SheetExistsInTarget</a:t>
            </a:r>
            <a:endParaRPr lang="nl-BE" dirty="0"/>
          </a:p>
          <a:p>
            <a:pPr lvl="1"/>
            <a:r>
              <a:rPr lang="nl-BE" dirty="0" err="1"/>
              <a:t>If</a:t>
            </a:r>
            <a:r>
              <a:rPr lang="nl-BE" dirty="0"/>
              <a:t> sheet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yet</a:t>
            </a:r>
            <a:r>
              <a:rPr lang="nl-BE" dirty="0"/>
              <a:t> in target </a:t>
            </a:r>
            <a:r>
              <a:rPr lang="nl-BE" dirty="0" err="1"/>
              <a:t>workbook</a:t>
            </a:r>
            <a:r>
              <a:rPr lang="nl-BE" dirty="0"/>
              <a:t> </a:t>
            </a:r>
            <a:r>
              <a:rPr lang="nl-BE" dirty="0" err="1"/>
              <a:t>then</a:t>
            </a:r>
            <a:r>
              <a:rPr lang="nl-BE" dirty="0"/>
              <a:t> copy sheet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rename</a:t>
            </a:r>
            <a:r>
              <a:rPr lang="nl-BE" dirty="0"/>
              <a:t> sheet</a:t>
            </a:r>
          </a:p>
          <a:p>
            <a:pPr lvl="2"/>
            <a:r>
              <a:rPr lang="nl-BE" dirty="0"/>
              <a:t>Separate </a:t>
            </a:r>
            <a:r>
              <a:rPr lang="nl-BE" dirty="0" err="1"/>
              <a:t>procedure:CopyAndRenameSheet</a:t>
            </a:r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0358-AFFE-4E00-93B1-CA63E4DF04DB}" type="datetime9">
              <a:rPr lang="nl-BE" smtClean="0"/>
              <a:t>31/01/2019 8:41:21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558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The 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 descr="VBA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5029200"/>
            <a:ext cx="54483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Warming-up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Calculate how many persons are married</a:t>
            </a:r>
          </a:p>
          <a:p>
            <a:pPr lvl="1"/>
            <a:r>
              <a:rPr lang="en-US" dirty="0"/>
              <a:t>Name: </a:t>
            </a:r>
            <a:r>
              <a:rPr lang="en-US" dirty="0" err="1"/>
              <a:t>NumberOfMarried</a:t>
            </a:r>
            <a:endParaRPr lang="en-US" dirty="0"/>
          </a:p>
          <a:p>
            <a:pPr lvl="1"/>
            <a:r>
              <a:rPr lang="en-US" dirty="0"/>
              <a:t>Open “04 Decisions.xlsm”</a:t>
            </a:r>
          </a:p>
          <a:p>
            <a:pPr lvl="1"/>
            <a:r>
              <a:rPr lang="en-US" dirty="0"/>
              <a:t>In the sheet “Personnel” you have all the people</a:t>
            </a:r>
          </a:p>
          <a:p>
            <a:pPr lvl="1"/>
            <a:r>
              <a:rPr lang="en-US" dirty="0"/>
              <a:t>The VBA should calculate the number of married, not married people and of which it is unknown</a:t>
            </a:r>
          </a:p>
          <a:p>
            <a:pPr lvl="2"/>
            <a:r>
              <a:rPr lang="en-US" dirty="0"/>
              <a:t>You can use:</a:t>
            </a:r>
          </a:p>
          <a:p>
            <a:pPr lvl="3"/>
            <a:r>
              <a:rPr lang="en-US" dirty="0"/>
              <a:t> If…</a:t>
            </a:r>
            <a:r>
              <a:rPr lang="en-US" dirty="0" err="1"/>
              <a:t>ElseIf</a:t>
            </a:r>
            <a:r>
              <a:rPr lang="en-US" dirty="0"/>
              <a:t>…</a:t>
            </a:r>
            <a:r>
              <a:rPr lang="en-US" dirty="0" err="1"/>
              <a:t>Elseif</a:t>
            </a:r>
            <a:r>
              <a:rPr lang="en-US" dirty="0"/>
              <a:t>...Else… </a:t>
            </a:r>
            <a:r>
              <a:rPr lang="en-US" dirty="0" err="1"/>
              <a:t>Endif</a:t>
            </a:r>
            <a:endParaRPr lang="en-US" dirty="0"/>
          </a:p>
          <a:p>
            <a:pPr lvl="3"/>
            <a:r>
              <a:rPr lang="en-US" dirty="0"/>
              <a:t>Select Case … Case … Case Else...End Select</a:t>
            </a:r>
          </a:p>
          <a:p>
            <a:pPr lvl="2"/>
            <a:r>
              <a:rPr lang="en-US" dirty="0"/>
              <a:t>Give that info via a </a:t>
            </a:r>
            <a:r>
              <a:rPr lang="en-US" dirty="0" err="1"/>
              <a:t>MsgBox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09D2-BB3E-433C-A270-C281F3944575}" type="datetime9">
              <a:rPr lang="nl-BE" smtClean="0"/>
              <a:t>31/01/2019 8:41:18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3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Warming-up exercises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if a number is a prime</a:t>
            </a:r>
          </a:p>
          <a:p>
            <a:pPr lvl="1"/>
            <a:r>
              <a:rPr lang="en-US" dirty="0"/>
              <a:t>Name: “</a:t>
            </a:r>
            <a:r>
              <a:rPr lang="en-US" dirty="0" err="1"/>
              <a:t>TestPrime</a:t>
            </a:r>
            <a:r>
              <a:rPr lang="en-US" dirty="0"/>
              <a:t>“</a:t>
            </a:r>
          </a:p>
          <a:p>
            <a:pPr lvl="1"/>
            <a:r>
              <a:rPr lang="en-US" dirty="0"/>
              <a:t>Request a number (&gt; 2)</a:t>
            </a:r>
          </a:p>
          <a:p>
            <a:pPr lvl="1"/>
            <a:r>
              <a:rPr lang="en-US" dirty="0"/>
              <a:t>We propose two options:</a:t>
            </a:r>
          </a:p>
          <a:p>
            <a:pPr lvl="2"/>
            <a:r>
              <a:rPr lang="en-US" dirty="0"/>
              <a:t>Double division (with and without decimals) &amp; compare</a:t>
            </a:r>
          </a:p>
          <a:p>
            <a:pPr lvl="2"/>
            <a:r>
              <a:rPr lang="en-US" dirty="0"/>
              <a:t>Function MOD</a:t>
            </a:r>
          </a:p>
          <a:p>
            <a:pPr lvl="1"/>
            <a:r>
              <a:rPr lang="en-US" dirty="0"/>
              <a:t>Give the answer in a </a:t>
            </a:r>
            <a:r>
              <a:rPr lang="en-US" dirty="0" err="1"/>
              <a:t>MsgBox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Test with prime: 2.147.483.477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8CBA-BA26-4C8D-A00E-6005B6C9BC71}" type="datetime9">
              <a:rPr lang="nl-BE" smtClean="0"/>
              <a:t>31/01/2019 8:41:18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6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B1C7-EB2D-4CCE-B282-016F32B08EE0}" type="datetime9">
              <a:rPr lang="nl-BE" smtClean="0"/>
              <a:t>31/01/2019 8:41:18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4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Debugging features:</a:t>
            </a:r>
          </a:p>
          <a:p>
            <a:pPr lvl="1"/>
            <a:r>
              <a:rPr lang="en-US" dirty="0"/>
              <a:t>Compiling the code to check syntax</a:t>
            </a:r>
          </a:p>
          <a:p>
            <a:pPr lvl="1"/>
            <a:r>
              <a:rPr lang="en-US" dirty="0"/>
              <a:t>Executing code line by line – F8</a:t>
            </a:r>
          </a:p>
          <a:p>
            <a:pPr lvl="1"/>
            <a:r>
              <a:rPr lang="en-US" dirty="0"/>
              <a:t>Adding Breakpoints – F9 or click in margin</a:t>
            </a:r>
          </a:p>
          <a:p>
            <a:pPr lvl="1"/>
            <a:r>
              <a:rPr lang="en-US" dirty="0"/>
              <a:t>Get values of variables:</a:t>
            </a:r>
          </a:p>
          <a:p>
            <a:pPr lvl="2"/>
            <a:r>
              <a:rPr lang="en-US" dirty="0"/>
              <a:t>Add Watch</a:t>
            </a:r>
          </a:p>
          <a:p>
            <a:pPr lvl="2"/>
            <a:r>
              <a:rPr lang="en-US" dirty="0"/>
              <a:t>Hover over with mouse pointer</a:t>
            </a:r>
          </a:p>
          <a:p>
            <a:pPr lvl="2"/>
            <a:r>
              <a:rPr lang="en-US" dirty="0"/>
              <a:t>Use immediate window</a:t>
            </a:r>
          </a:p>
          <a:p>
            <a:pPr lvl="2"/>
            <a:r>
              <a:rPr lang="en-US" dirty="0" err="1"/>
              <a:t>Debug.Print</a:t>
            </a:r>
            <a:endParaRPr lang="en-US" dirty="0"/>
          </a:p>
          <a:p>
            <a:r>
              <a:rPr lang="en-US" dirty="0"/>
              <a:t>Try these features in following exercise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26DD-656A-44E6-BB03-E4B1BF727D67}" type="datetime9">
              <a:rPr lang="nl-BE" smtClean="0"/>
              <a:t>31/01/2019 8:41:18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Debugging: Exercise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Word file:</a:t>
            </a:r>
            <a:br>
              <a:rPr lang="en-US" dirty="0"/>
            </a:br>
            <a:r>
              <a:rPr lang="en-US" sz="2400" dirty="0"/>
              <a:t>Sub </a:t>
            </a:r>
            <a:r>
              <a:rPr lang="en-US" sz="2400" dirty="0" err="1"/>
              <a:t>CalculateSalesPrice</a:t>
            </a:r>
            <a:r>
              <a:rPr lang="en-US" sz="2400" dirty="0"/>
              <a:t> with Errors to Copy.docx</a:t>
            </a:r>
          </a:p>
          <a:p>
            <a:r>
              <a:rPr lang="en-US" dirty="0"/>
              <a:t>Copy all the lines in the document to the VBE</a:t>
            </a:r>
          </a:p>
          <a:p>
            <a:r>
              <a:rPr lang="en-US" dirty="0"/>
              <a:t>Now we can debug this procedure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C702-BEE8-473C-BDFC-881A53517B3E}" type="datetime9">
              <a:rPr lang="nl-BE" smtClean="0"/>
              <a:t>31/01/2019 8:41:19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VBA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4419600"/>
            <a:ext cx="8229600" cy="633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F5; Try F8; Add a watch for Profit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251</TotalTime>
  <Words>1894</Words>
  <Application>Microsoft Office PowerPoint</Application>
  <PresentationFormat>On-screen Show (4:3)</PresentationFormat>
  <Paragraphs>445</Paragraphs>
  <Slides>41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Module</vt:lpstr>
      <vt:lpstr>Microsoft EXCEL – V.B.A. Advanced</vt:lpstr>
      <vt:lpstr>Topics</vt:lpstr>
      <vt:lpstr>References</vt:lpstr>
      <vt:lpstr>Warming-up Exercises</vt:lpstr>
      <vt:lpstr>Warming-up exercises</vt:lpstr>
      <vt:lpstr>Warming-up exercises (2)</vt:lpstr>
      <vt:lpstr>Debugging</vt:lpstr>
      <vt:lpstr>Debugging</vt:lpstr>
      <vt:lpstr>Debugging: Exercise</vt:lpstr>
      <vt:lpstr>Debugging: Errors (2)</vt:lpstr>
      <vt:lpstr>Work with objects</vt:lpstr>
      <vt:lpstr>With … End With</vt:lpstr>
      <vt:lpstr>Set an object</vt:lpstr>
      <vt:lpstr>Objects: Exercise </vt:lpstr>
      <vt:lpstr>Calling Procedures</vt:lpstr>
      <vt:lpstr>Calling Procedures</vt:lpstr>
      <vt:lpstr>Calling Procedures (2)</vt:lpstr>
      <vt:lpstr>Calling Procedures: Exercise</vt:lpstr>
      <vt:lpstr>Calling Procedures: Exercise(2)</vt:lpstr>
      <vt:lpstr>Calling Procedures: Exercise(3)</vt:lpstr>
      <vt:lpstr>Calling Procedures: Exercise(4)</vt:lpstr>
      <vt:lpstr>Calling Procedures: Exercise(5)</vt:lpstr>
      <vt:lpstr>Calling Procedures: Exercise(6)</vt:lpstr>
      <vt:lpstr>Calling Procedures: Exercise (7)</vt:lpstr>
      <vt:lpstr>Error Processing</vt:lpstr>
      <vt:lpstr>Error processing: code problem</vt:lpstr>
      <vt:lpstr>Error processing</vt:lpstr>
      <vt:lpstr>Error processing: Exercise</vt:lpstr>
      <vt:lpstr>Arrays</vt:lpstr>
      <vt:lpstr>Arrays</vt:lpstr>
      <vt:lpstr>Arrays: Exercise</vt:lpstr>
      <vt:lpstr>Arrays: Exercise (2)</vt:lpstr>
      <vt:lpstr>Arrays: Exercise (3)</vt:lpstr>
      <vt:lpstr>For Each … Next</vt:lpstr>
      <vt:lpstr>For Each … Next</vt:lpstr>
      <vt:lpstr>For Each … Next: Exercises</vt:lpstr>
      <vt:lpstr>Additional Exercises</vt:lpstr>
      <vt:lpstr>Additional Exercises</vt:lpstr>
      <vt:lpstr>Additional Exercises (2)</vt:lpstr>
      <vt:lpstr>Additional Exercises (3)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VBA</dc:title>
  <dc:creator>Luc Appelmans</dc:creator>
  <cp:lastModifiedBy>Training Account 23</cp:lastModifiedBy>
  <cp:revision>341</cp:revision>
  <dcterms:created xsi:type="dcterms:W3CDTF">2006-08-16T00:00:00Z</dcterms:created>
  <dcterms:modified xsi:type="dcterms:W3CDTF">2019-01-31T11:53:16Z</dcterms:modified>
</cp:coreProperties>
</file>