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7" r:id="rId6"/>
    <p:sldId id="261" r:id="rId7"/>
    <p:sldId id="263" r:id="rId8"/>
    <p:sldId id="262" r:id="rId9"/>
    <p:sldId id="268" r:id="rId10"/>
    <p:sldId id="269" r:id="rId11"/>
    <p:sldId id="270" r:id="rId12"/>
    <p:sldId id="277" r:id="rId13"/>
    <p:sldId id="278" r:id="rId14"/>
    <p:sldId id="275" r:id="rId15"/>
    <p:sldId id="274" r:id="rId16"/>
    <p:sldId id="279" r:id="rId17"/>
    <p:sldId id="282" r:id="rId18"/>
    <p:sldId id="281"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91D"/>
    <a:srgbClr val="CBC1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4ADE9-DF42-4214-A93D-BC9D0066130F}" v="39" dt="2025-02-04T16:21:34.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87" d="100"/>
          <a:sy n="87" d="100"/>
        </p:scale>
        <p:origin x="8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po Tamarri" userId="4ebb42cab92f65ba" providerId="LiveId" clId="{6224ADE9-DF42-4214-A93D-BC9D0066130F}"/>
    <pc:docChg chg="undo custSel addSld delSld modSld sldOrd">
      <pc:chgData name="Jacopo Tamarri" userId="4ebb42cab92f65ba" providerId="LiveId" clId="{6224ADE9-DF42-4214-A93D-BC9D0066130F}" dt="2025-02-04T16:21:41.816" v="150" actId="1076"/>
      <pc:docMkLst>
        <pc:docMk/>
      </pc:docMkLst>
      <pc:sldChg chg="modSp mod">
        <pc:chgData name="Jacopo Tamarri" userId="4ebb42cab92f65ba" providerId="LiveId" clId="{6224ADE9-DF42-4214-A93D-BC9D0066130F}" dt="2025-02-04T16:11:38.717" v="35" actId="1076"/>
        <pc:sldMkLst>
          <pc:docMk/>
          <pc:sldMk cId="169463329" sldId="268"/>
        </pc:sldMkLst>
        <pc:picChg chg="mod">
          <ac:chgData name="Jacopo Tamarri" userId="4ebb42cab92f65ba" providerId="LiveId" clId="{6224ADE9-DF42-4214-A93D-BC9D0066130F}" dt="2025-02-04T16:11:38.717" v="35" actId="1076"/>
          <ac:picMkLst>
            <pc:docMk/>
            <pc:sldMk cId="169463329" sldId="268"/>
            <ac:picMk id="7" creationId="{CA2D1E57-1B33-EFC6-460C-278541E9645A}"/>
          </ac:picMkLst>
        </pc:picChg>
      </pc:sldChg>
      <pc:sldChg chg="add setBg">
        <pc:chgData name="Jacopo Tamarri" userId="4ebb42cab92f65ba" providerId="LiveId" clId="{6224ADE9-DF42-4214-A93D-BC9D0066130F}" dt="2025-02-04T16:05:21.413" v="0"/>
        <pc:sldMkLst>
          <pc:docMk/>
          <pc:sldMk cId="1917301157" sldId="270"/>
        </pc:sldMkLst>
      </pc:sldChg>
      <pc:sldChg chg="modSp add mod ord setBg">
        <pc:chgData name="Jacopo Tamarri" userId="4ebb42cab92f65ba" providerId="LiveId" clId="{6224ADE9-DF42-4214-A93D-BC9D0066130F}" dt="2025-02-04T16:14:11.916" v="60" actId="20577"/>
        <pc:sldMkLst>
          <pc:docMk/>
          <pc:sldMk cId="376797995" sldId="274"/>
        </pc:sldMkLst>
        <pc:spChg chg="mod">
          <ac:chgData name="Jacopo Tamarri" userId="4ebb42cab92f65ba" providerId="LiveId" clId="{6224ADE9-DF42-4214-A93D-BC9D0066130F}" dt="2025-02-04T16:14:11.916" v="60" actId="20577"/>
          <ac:spMkLst>
            <pc:docMk/>
            <pc:sldMk cId="376797995" sldId="274"/>
            <ac:spMk id="2" creationId="{848F6E88-2F26-7564-95E1-898525C78A12}"/>
          </ac:spMkLst>
        </pc:spChg>
      </pc:sldChg>
      <pc:sldChg chg="modSp add mod setBg">
        <pc:chgData name="Jacopo Tamarri" userId="4ebb42cab92f65ba" providerId="LiveId" clId="{6224ADE9-DF42-4214-A93D-BC9D0066130F}" dt="2025-02-04T16:18:30.377" v="128" actId="207"/>
        <pc:sldMkLst>
          <pc:docMk/>
          <pc:sldMk cId="2954713877" sldId="275"/>
        </pc:sldMkLst>
        <pc:spChg chg="mod">
          <ac:chgData name="Jacopo Tamarri" userId="4ebb42cab92f65ba" providerId="LiveId" clId="{6224ADE9-DF42-4214-A93D-BC9D0066130F}" dt="2025-02-04T16:14:32.201" v="92" actId="20577"/>
          <ac:spMkLst>
            <pc:docMk/>
            <pc:sldMk cId="2954713877" sldId="275"/>
            <ac:spMk id="2" creationId="{4AB965D0-F934-D4EF-3D85-4F24ACB3BFF9}"/>
          </ac:spMkLst>
        </pc:spChg>
        <pc:graphicFrameChg chg="mod">
          <ac:chgData name="Jacopo Tamarri" userId="4ebb42cab92f65ba" providerId="LiveId" clId="{6224ADE9-DF42-4214-A93D-BC9D0066130F}" dt="2025-02-04T16:18:30.377" v="128" actId="207"/>
          <ac:graphicFrameMkLst>
            <pc:docMk/>
            <pc:sldMk cId="2954713877" sldId="275"/>
            <ac:graphicFrameMk id="6" creationId="{2F0374BA-98AE-5904-0538-78C6A13E2110}"/>
          </ac:graphicFrameMkLst>
        </pc:graphicFrameChg>
      </pc:sldChg>
      <pc:sldChg chg="addSp modSp add mod setBg">
        <pc:chgData name="Jacopo Tamarri" userId="4ebb42cab92f65ba" providerId="LiveId" clId="{6224ADE9-DF42-4214-A93D-BC9D0066130F}" dt="2025-02-04T16:21:41.816" v="150" actId="1076"/>
        <pc:sldMkLst>
          <pc:docMk/>
          <pc:sldMk cId="968015028" sldId="277"/>
        </pc:sldMkLst>
        <pc:spChg chg="add mod">
          <ac:chgData name="Jacopo Tamarri" userId="4ebb42cab92f65ba" providerId="LiveId" clId="{6224ADE9-DF42-4214-A93D-BC9D0066130F}" dt="2025-02-04T16:19:20.618" v="130"/>
          <ac:spMkLst>
            <pc:docMk/>
            <pc:sldMk cId="968015028" sldId="277"/>
            <ac:spMk id="4" creationId="{9CB2890C-6B00-FBC2-BC2D-F460D3CB87E8}"/>
          </ac:spMkLst>
        </pc:spChg>
        <pc:spChg chg="add mod">
          <ac:chgData name="Jacopo Tamarri" userId="4ebb42cab92f65ba" providerId="LiveId" clId="{6224ADE9-DF42-4214-A93D-BC9D0066130F}" dt="2025-02-04T16:21:27.659" v="139" actId="2711"/>
          <ac:spMkLst>
            <pc:docMk/>
            <pc:sldMk cId="968015028" sldId="277"/>
            <ac:spMk id="6" creationId="{9F02F986-3C76-E25F-A95A-C5D4CE2443E6}"/>
          </ac:spMkLst>
        </pc:spChg>
        <pc:spChg chg="add mod">
          <ac:chgData name="Jacopo Tamarri" userId="4ebb42cab92f65ba" providerId="LiveId" clId="{6224ADE9-DF42-4214-A93D-BC9D0066130F}" dt="2025-02-04T16:21:41.816" v="150" actId="1076"/>
          <ac:spMkLst>
            <pc:docMk/>
            <pc:sldMk cId="968015028" sldId="277"/>
            <ac:spMk id="7" creationId="{EF1A058F-CE69-05B4-AECA-E33B9F16F7EF}"/>
          </ac:spMkLst>
        </pc:spChg>
        <pc:grpChg chg="add mod">
          <ac:chgData name="Jacopo Tamarri" userId="4ebb42cab92f65ba" providerId="LiveId" clId="{6224ADE9-DF42-4214-A93D-BC9D0066130F}" dt="2025-02-04T16:19:29.712" v="133" actId="1076"/>
          <ac:grpSpMkLst>
            <pc:docMk/>
            <pc:sldMk cId="968015028" sldId="277"/>
            <ac:grpSpMk id="3" creationId="{10D77634-E6E5-63F2-9FC9-F8D6EE39E75F}"/>
          </ac:grpSpMkLst>
        </pc:grpChg>
      </pc:sldChg>
      <pc:sldChg chg="modSp add setBg">
        <pc:chgData name="Jacopo Tamarri" userId="4ebb42cab92f65ba" providerId="LiveId" clId="{6224ADE9-DF42-4214-A93D-BC9D0066130F}" dt="2025-02-04T16:08:20.222" v="8"/>
        <pc:sldMkLst>
          <pc:docMk/>
          <pc:sldMk cId="2214987667" sldId="278"/>
        </pc:sldMkLst>
        <pc:graphicFrameChg chg="mod">
          <ac:chgData name="Jacopo Tamarri" userId="4ebb42cab92f65ba" providerId="LiveId" clId="{6224ADE9-DF42-4214-A93D-BC9D0066130F}" dt="2025-02-04T16:08:20.222" v="8"/>
          <ac:graphicFrameMkLst>
            <pc:docMk/>
            <pc:sldMk cId="2214987667" sldId="278"/>
            <ac:graphicFrameMk id="35" creationId="{61ED2EDF-94AD-4FF0-D336-E08AFFA970C0}"/>
          </ac:graphicFrameMkLst>
        </pc:graphicFrameChg>
      </pc:sldChg>
      <pc:sldChg chg="modSp add mod setBg">
        <pc:chgData name="Jacopo Tamarri" userId="4ebb42cab92f65ba" providerId="LiveId" clId="{6224ADE9-DF42-4214-A93D-BC9D0066130F}" dt="2025-02-04T16:15:50.660" v="107" actId="404"/>
        <pc:sldMkLst>
          <pc:docMk/>
          <pc:sldMk cId="1382929058" sldId="279"/>
        </pc:sldMkLst>
        <pc:graphicFrameChg chg="mod modGraphic">
          <ac:chgData name="Jacopo Tamarri" userId="4ebb42cab92f65ba" providerId="LiveId" clId="{6224ADE9-DF42-4214-A93D-BC9D0066130F}" dt="2025-02-04T16:15:50.660" v="107" actId="404"/>
          <ac:graphicFrameMkLst>
            <pc:docMk/>
            <pc:sldMk cId="1382929058" sldId="279"/>
            <ac:graphicFrameMk id="10" creationId="{57835149-06A8-736E-DE2E-238F45B74CFA}"/>
          </ac:graphicFrameMkLst>
        </pc:graphicFrameChg>
      </pc:sldChg>
      <pc:sldChg chg="modSp add del mod setBg">
        <pc:chgData name="Jacopo Tamarri" userId="4ebb42cab92f65ba" providerId="LiveId" clId="{6224ADE9-DF42-4214-A93D-BC9D0066130F}" dt="2025-02-04T16:17:35.869" v="124" actId="2696"/>
        <pc:sldMkLst>
          <pc:docMk/>
          <pc:sldMk cId="475718469" sldId="280"/>
        </pc:sldMkLst>
        <pc:graphicFrameChg chg="mod modGraphic">
          <ac:chgData name="Jacopo Tamarri" userId="4ebb42cab92f65ba" providerId="LiveId" clId="{6224ADE9-DF42-4214-A93D-BC9D0066130F}" dt="2025-02-04T16:10:39.974" v="17" actId="1076"/>
          <ac:graphicFrameMkLst>
            <pc:docMk/>
            <pc:sldMk cId="475718469" sldId="280"/>
            <ac:graphicFrameMk id="41" creationId="{79AA572F-8ADC-FEA7-7AFF-694F5367F374}"/>
          </ac:graphicFrameMkLst>
        </pc:graphicFrameChg>
      </pc:sldChg>
      <pc:sldChg chg="add setBg">
        <pc:chgData name="Jacopo Tamarri" userId="4ebb42cab92f65ba" providerId="LiveId" clId="{6224ADE9-DF42-4214-A93D-BC9D0066130F}" dt="2025-02-04T16:05:24.797" v="1"/>
        <pc:sldMkLst>
          <pc:docMk/>
          <pc:sldMk cId="1650827759" sldId="281"/>
        </pc:sldMkLst>
      </pc:sldChg>
      <pc:sldChg chg="addSp delSp modSp add mod">
        <pc:chgData name="Jacopo Tamarri" userId="4ebb42cab92f65ba" providerId="LiveId" clId="{6224ADE9-DF42-4214-A93D-BC9D0066130F}" dt="2025-02-04T16:18:55.848" v="129" actId="2084"/>
        <pc:sldMkLst>
          <pc:docMk/>
          <pc:sldMk cId="1792332074" sldId="282"/>
        </pc:sldMkLst>
        <pc:spChg chg="add del mod">
          <ac:chgData name="Jacopo Tamarri" userId="4ebb42cab92f65ba" providerId="LiveId" clId="{6224ADE9-DF42-4214-A93D-BC9D0066130F}" dt="2025-02-04T16:10:49.152" v="20" actId="478"/>
          <ac:spMkLst>
            <pc:docMk/>
            <pc:sldMk cId="1792332074" sldId="282"/>
            <ac:spMk id="4" creationId="{6E7071D6-2767-D852-6A6A-F6D5BB2B0D8A}"/>
          </ac:spMkLst>
        </pc:spChg>
        <pc:spChg chg="add del mod">
          <ac:chgData name="Jacopo Tamarri" userId="4ebb42cab92f65ba" providerId="LiveId" clId="{6224ADE9-DF42-4214-A93D-BC9D0066130F}" dt="2025-02-04T16:10:58.713" v="24"/>
          <ac:spMkLst>
            <pc:docMk/>
            <pc:sldMk cId="1792332074" sldId="282"/>
            <ac:spMk id="5" creationId="{9A189D87-5EF6-D73E-2D0A-82C5261C14AA}"/>
          </ac:spMkLst>
        </pc:spChg>
        <pc:spChg chg="add del mod">
          <ac:chgData name="Jacopo Tamarri" userId="4ebb42cab92f65ba" providerId="LiveId" clId="{6224ADE9-DF42-4214-A93D-BC9D0066130F}" dt="2025-02-04T16:17:03.540" v="122" actId="26606"/>
          <ac:spMkLst>
            <pc:docMk/>
            <pc:sldMk cId="1792332074" sldId="282"/>
            <ac:spMk id="7" creationId="{1C0B06FF-8CE3-31B2-8A03-FDCE3BC403F8}"/>
          </ac:spMkLst>
        </pc:spChg>
        <pc:graphicFrameChg chg="del mod">
          <ac:chgData name="Jacopo Tamarri" userId="4ebb42cab92f65ba" providerId="LiveId" clId="{6224ADE9-DF42-4214-A93D-BC9D0066130F}" dt="2025-02-04T16:10:47.138" v="19" actId="478"/>
          <ac:graphicFrameMkLst>
            <pc:docMk/>
            <pc:sldMk cId="1792332074" sldId="282"/>
            <ac:graphicFrameMk id="10" creationId="{CFFE47F1-4AE6-BF31-C125-A468396EB1EA}"/>
          </ac:graphicFrameMkLst>
        </pc:graphicFrameChg>
        <pc:graphicFrameChg chg="add mod">
          <ac:chgData name="Jacopo Tamarri" userId="4ebb42cab92f65ba" providerId="LiveId" clId="{6224ADE9-DF42-4214-A93D-BC9D0066130F}" dt="2025-02-04T16:18:55.848" v="129" actId="2084"/>
          <ac:graphicFrameMkLst>
            <pc:docMk/>
            <pc:sldMk cId="1792332074" sldId="282"/>
            <ac:graphicFrameMk id="36" creationId="{76492A1A-9D66-680A-CE0A-B26D27C104B2}"/>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FB3A3-29F1-4231-94D0-450350C5EEA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09B855C-2223-4E0C-8E59-0B20178FB62F}">
      <dgm:prSet/>
      <dgm:spPr/>
      <dgm:t>
        <a:bodyPr/>
        <a:lstStyle/>
        <a:p>
          <a:r>
            <a:rPr lang="en-US"/>
            <a:t>MOVE</a:t>
          </a:r>
        </a:p>
      </dgm:t>
    </dgm:pt>
    <dgm:pt modelId="{35F4B717-3992-4FA1-9C3F-D65687FF93C7}" type="parTrans" cxnId="{6473C8B3-F5AC-4AB2-95F1-E63A64D4C2D4}">
      <dgm:prSet/>
      <dgm:spPr/>
      <dgm:t>
        <a:bodyPr/>
        <a:lstStyle/>
        <a:p>
          <a:endParaRPr lang="en-US"/>
        </a:p>
      </dgm:t>
    </dgm:pt>
    <dgm:pt modelId="{8C8B6AF2-0C8B-4B8A-A762-E6A872B7932D}" type="sibTrans" cxnId="{6473C8B3-F5AC-4AB2-95F1-E63A64D4C2D4}">
      <dgm:prSet/>
      <dgm:spPr/>
      <dgm:t>
        <a:bodyPr/>
        <a:lstStyle/>
        <a:p>
          <a:endParaRPr lang="en-US"/>
        </a:p>
      </dgm:t>
    </dgm:pt>
    <dgm:pt modelId="{BB549280-3BC9-4E5C-A9EF-DD25DEEB0AFB}">
      <dgm:prSet/>
      <dgm:spPr/>
      <dgm:t>
        <a:bodyPr/>
        <a:lstStyle/>
        <a:p>
          <a:r>
            <a:rPr lang="en-US"/>
            <a:t>FINISH</a:t>
          </a:r>
        </a:p>
      </dgm:t>
    </dgm:pt>
    <dgm:pt modelId="{A24143DE-FB0F-46CA-AAFA-2E1FAE484B14}" type="parTrans" cxnId="{DC8EC054-27CE-4550-951A-109019E3917B}">
      <dgm:prSet/>
      <dgm:spPr/>
      <dgm:t>
        <a:bodyPr/>
        <a:lstStyle/>
        <a:p>
          <a:endParaRPr lang="en-US"/>
        </a:p>
      </dgm:t>
    </dgm:pt>
    <dgm:pt modelId="{FB994EAC-D635-4E35-8566-6FFB61C537BC}" type="sibTrans" cxnId="{DC8EC054-27CE-4550-951A-109019E3917B}">
      <dgm:prSet/>
      <dgm:spPr/>
      <dgm:t>
        <a:bodyPr/>
        <a:lstStyle/>
        <a:p>
          <a:endParaRPr lang="en-US"/>
        </a:p>
      </dgm:t>
    </dgm:pt>
    <dgm:pt modelId="{4A799C84-FBD8-49CB-B63D-4BCB721FFD0F}">
      <dgm:prSet/>
      <dgm:spPr/>
      <dgm:t>
        <a:bodyPr/>
        <a:lstStyle/>
        <a:p>
          <a:r>
            <a:rPr lang="en-US"/>
            <a:t>FINISH-INTERIOR</a:t>
          </a:r>
        </a:p>
      </dgm:t>
    </dgm:pt>
    <dgm:pt modelId="{6375E0FF-A02D-4F6E-B0EF-CB93F08C3536}" type="parTrans" cxnId="{268AA1E2-CF01-411C-85D0-86456C602DD7}">
      <dgm:prSet/>
      <dgm:spPr/>
      <dgm:t>
        <a:bodyPr/>
        <a:lstStyle/>
        <a:p>
          <a:endParaRPr lang="en-US"/>
        </a:p>
      </dgm:t>
    </dgm:pt>
    <dgm:pt modelId="{3AE2C8E7-A1C6-4CC8-ABD3-1D1CDDF07D46}" type="sibTrans" cxnId="{268AA1E2-CF01-411C-85D0-86456C602DD7}">
      <dgm:prSet/>
      <dgm:spPr/>
      <dgm:t>
        <a:bodyPr/>
        <a:lstStyle/>
        <a:p>
          <a:endParaRPr lang="en-US"/>
        </a:p>
      </dgm:t>
    </dgm:pt>
    <dgm:pt modelId="{33D4516B-6BA3-45FB-9A9E-E21E9F76188C}">
      <dgm:prSet/>
      <dgm:spPr/>
      <dgm:t>
        <a:bodyPr/>
        <a:lstStyle/>
        <a:p>
          <a:r>
            <a:rPr lang="en-US"/>
            <a:t>INTERIOR-CLEAN</a:t>
          </a:r>
        </a:p>
      </dgm:t>
    </dgm:pt>
    <dgm:pt modelId="{6B87FCB3-B0AD-4AB2-AC4D-1F69D238B7DF}" type="parTrans" cxnId="{631E53A1-C138-4B6B-B75C-A8DEBF0AF835}">
      <dgm:prSet/>
      <dgm:spPr/>
      <dgm:t>
        <a:bodyPr/>
        <a:lstStyle/>
        <a:p>
          <a:endParaRPr lang="en-US"/>
        </a:p>
      </dgm:t>
    </dgm:pt>
    <dgm:pt modelId="{847313A2-2463-40DC-9E8D-A5AC9505B9FA}" type="sibTrans" cxnId="{631E53A1-C138-4B6B-B75C-A8DEBF0AF835}">
      <dgm:prSet/>
      <dgm:spPr/>
      <dgm:t>
        <a:bodyPr/>
        <a:lstStyle/>
        <a:p>
          <a:endParaRPr lang="en-US"/>
        </a:p>
      </dgm:t>
    </dgm:pt>
    <dgm:pt modelId="{BE9FAD73-4F74-493D-95C1-9A47DB010E44}">
      <dgm:prSet/>
      <dgm:spPr/>
      <dgm:t>
        <a:bodyPr/>
        <a:lstStyle/>
        <a:p>
          <a:r>
            <a:rPr lang="en-US"/>
            <a:t>START-PREMIUM-CLEANING</a:t>
          </a:r>
        </a:p>
      </dgm:t>
    </dgm:pt>
    <dgm:pt modelId="{12CE8803-A3E7-4249-83AB-D4118BFAD202}" type="parTrans" cxnId="{1E03A63D-01A8-49BA-93C9-95FD876791C9}">
      <dgm:prSet/>
      <dgm:spPr/>
      <dgm:t>
        <a:bodyPr/>
        <a:lstStyle/>
        <a:p>
          <a:endParaRPr lang="en-US"/>
        </a:p>
      </dgm:t>
    </dgm:pt>
    <dgm:pt modelId="{7ED1A7FD-3397-4D25-BFCE-59C1C3B38EF5}" type="sibTrans" cxnId="{1E03A63D-01A8-49BA-93C9-95FD876791C9}">
      <dgm:prSet/>
      <dgm:spPr/>
      <dgm:t>
        <a:bodyPr/>
        <a:lstStyle/>
        <a:p>
          <a:endParaRPr lang="en-US"/>
        </a:p>
      </dgm:t>
    </dgm:pt>
    <dgm:pt modelId="{1F0C1F69-723B-477E-B39A-123E1D38404A}">
      <dgm:prSet/>
      <dgm:spPr/>
      <dgm:t>
        <a:bodyPr/>
        <a:lstStyle/>
        <a:p>
          <a:r>
            <a:rPr lang="en-US"/>
            <a:t>START-BASIC-CLEANING</a:t>
          </a:r>
        </a:p>
      </dgm:t>
    </dgm:pt>
    <dgm:pt modelId="{500CA5D5-93F1-49CF-B441-1A9896279870}" type="parTrans" cxnId="{3D634DB0-E3FB-4386-8CF2-2FCDE28C7BCF}">
      <dgm:prSet/>
      <dgm:spPr/>
      <dgm:t>
        <a:bodyPr/>
        <a:lstStyle/>
        <a:p>
          <a:endParaRPr lang="en-US"/>
        </a:p>
      </dgm:t>
    </dgm:pt>
    <dgm:pt modelId="{111F73EF-F97B-4727-B8D4-E74AFAEA8638}" type="sibTrans" cxnId="{3D634DB0-E3FB-4386-8CF2-2FCDE28C7BCF}">
      <dgm:prSet/>
      <dgm:spPr/>
      <dgm:t>
        <a:bodyPr/>
        <a:lstStyle/>
        <a:p>
          <a:endParaRPr lang="en-US"/>
        </a:p>
      </dgm:t>
    </dgm:pt>
    <dgm:pt modelId="{DBFD886D-F35A-4229-B593-2E73F3F59CFB}">
      <dgm:prSet/>
      <dgm:spPr/>
      <dgm:t>
        <a:bodyPr/>
        <a:lstStyle/>
        <a:p>
          <a:r>
            <a:rPr lang="en-US"/>
            <a:t>START-FAST-CLEANING</a:t>
          </a:r>
        </a:p>
      </dgm:t>
    </dgm:pt>
    <dgm:pt modelId="{C3CC89E1-1A32-4BAE-9C56-38074188FACF}" type="parTrans" cxnId="{207BA228-5F8B-41E8-A925-115CFDF5036F}">
      <dgm:prSet/>
      <dgm:spPr/>
      <dgm:t>
        <a:bodyPr/>
        <a:lstStyle/>
        <a:p>
          <a:endParaRPr lang="en-US"/>
        </a:p>
      </dgm:t>
    </dgm:pt>
    <dgm:pt modelId="{2026871B-989A-4063-AB5C-4F152B073FCE}" type="sibTrans" cxnId="{207BA228-5F8B-41E8-A925-115CFDF5036F}">
      <dgm:prSet/>
      <dgm:spPr/>
      <dgm:t>
        <a:bodyPr/>
        <a:lstStyle/>
        <a:p>
          <a:endParaRPr lang="en-US"/>
        </a:p>
      </dgm:t>
    </dgm:pt>
    <dgm:pt modelId="{A1C57CFA-66EB-47E5-8E1F-0E3216831429}">
      <dgm:prSet/>
      <dgm:spPr/>
      <dgm:t>
        <a:bodyPr/>
        <a:lstStyle/>
        <a:p>
          <a:r>
            <a:rPr lang="en-US"/>
            <a:t>REFILL-WATER</a:t>
          </a:r>
        </a:p>
      </dgm:t>
    </dgm:pt>
    <dgm:pt modelId="{9A9ECF2E-149C-4677-A933-B751CB026964}" type="parTrans" cxnId="{A3BAB532-FC7A-4B05-A7F9-8CA67B1AE7C9}">
      <dgm:prSet/>
      <dgm:spPr/>
      <dgm:t>
        <a:bodyPr/>
        <a:lstStyle/>
        <a:p>
          <a:endParaRPr lang="en-US"/>
        </a:p>
      </dgm:t>
    </dgm:pt>
    <dgm:pt modelId="{3CA87B7D-ADCA-4CCF-8AAF-1B10A70FD991}" type="sibTrans" cxnId="{A3BAB532-FC7A-4B05-A7F9-8CA67B1AE7C9}">
      <dgm:prSet/>
      <dgm:spPr/>
      <dgm:t>
        <a:bodyPr/>
        <a:lstStyle/>
        <a:p>
          <a:endParaRPr lang="en-US"/>
        </a:p>
      </dgm:t>
    </dgm:pt>
    <dgm:pt modelId="{0FEFBD04-1850-485B-B53B-B2D19559D31A}">
      <dgm:prSet/>
      <dgm:spPr/>
      <dgm:t>
        <a:bodyPr/>
        <a:lstStyle/>
        <a:p>
          <a:r>
            <a:rPr lang="en-US"/>
            <a:t>REFILL-SOAP</a:t>
          </a:r>
        </a:p>
      </dgm:t>
    </dgm:pt>
    <dgm:pt modelId="{CFB7715B-700B-4337-A770-15B6EDD04263}" type="parTrans" cxnId="{879984A8-DDBA-442A-BE91-035E35B21909}">
      <dgm:prSet/>
      <dgm:spPr/>
      <dgm:t>
        <a:bodyPr/>
        <a:lstStyle/>
        <a:p>
          <a:endParaRPr lang="en-US"/>
        </a:p>
      </dgm:t>
    </dgm:pt>
    <dgm:pt modelId="{789070FE-DEFD-47A1-AC35-584496E52985}" type="sibTrans" cxnId="{879984A8-DDBA-442A-BE91-035E35B21909}">
      <dgm:prSet/>
      <dgm:spPr/>
      <dgm:t>
        <a:bodyPr/>
        <a:lstStyle/>
        <a:p>
          <a:endParaRPr lang="en-US"/>
        </a:p>
      </dgm:t>
    </dgm:pt>
    <dgm:pt modelId="{F8AB2FCF-0612-4E4B-A637-87BD6DE07065}">
      <dgm:prSet/>
      <dgm:spPr/>
      <dgm:t>
        <a:bodyPr/>
        <a:lstStyle/>
        <a:p>
          <a:r>
            <a:rPr lang="en-US"/>
            <a:t>REFILL-WAX</a:t>
          </a:r>
        </a:p>
      </dgm:t>
    </dgm:pt>
    <dgm:pt modelId="{F8D6C72C-ED82-4BFE-84FF-BD80E434E7C3}" type="parTrans" cxnId="{5CC0ECE9-F684-4EA4-BCE4-CCCBDC36D3A0}">
      <dgm:prSet/>
      <dgm:spPr/>
      <dgm:t>
        <a:bodyPr/>
        <a:lstStyle/>
        <a:p>
          <a:endParaRPr lang="en-US"/>
        </a:p>
      </dgm:t>
    </dgm:pt>
    <dgm:pt modelId="{F66DA9C2-14F4-495A-AA4C-C9819CF9DBA2}" type="sibTrans" cxnId="{5CC0ECE9-F684-4EA4-BCE4-CCCBDC36D3A0}">
      <dgm:prSet/>
      <dgm:spPr/>
      <dgm:t>
        <a:bodyPr/>
        <a:lstStyle/>
        <a:p>
          <a:endParaRPr lang="en-US"/>
        </a:p>
      </dgm:t>
    </dgm:pt>
    <dgm:pt modelId="{4B47295F-9975-496D-B998-C8CF1A64F5E3}" type="pres">
      <dgm:prSet presAssocID="{952FB3A3-29F1-4231-94D0-450350C5EEAC}" presName="diagram" presStyleCnt="0">
        <dgm:presLayoutVars>
          <dgm:dir/>
          <dgm:resizeHandles val="exact"/>
        </dgm:presLayoutVars>
      </dgm:prSet>
      <dgm:spPr/>
    </dgm:pt>
    <dgm:pt modelId="{B8BE4A9B-1EEB-4236-B703-3400F9F93CE6}" type="pres">
      <dgm:prSet presAssocID="{E09B855C-2223-4E0C-8E59-0B20178FB62F}" presName="node" presStyleLbl="node1" presStyleIdx="0" presStyleCnt="10">
        <dgm:presLayoutVars>
          <dgm:bulletEnabled val="1"/>
        </dgm:presLayoutVars>
      </dgm:prSet>
      <dgm:spPr/>
    </dgm:pt>
    <dgm:pt modelId="{BE537895-784D-4762-8551-A749D1083235}" type="pres">
      <dgm:prSet presAssocID="{8C8B6AF2-0C8B-4B8A-A762-E6A872B7932D}" presName="sibTrans" presStyleCnt="0"/>
      <dgm:spPr/>
    </dgm:pt>
    <dgm:pt modelId="{5EEF8181-A258-49D4-96D6-EC75820282BD}" type="pres">
      <dgm:prSet presAssocID="{BB549280-3BC9-4E5C-A9EF-DD25DEEB0AFB}" presName="node" presStyleLbl="node1" presStyleIdx="1" presStyleCnt="10">
        <dgm:presLayoutVars>
          <dgm:bulletEnabled val="1"/>
        </dgm:presLayoutVars>
      </dgm:prSet>
      <dgm:spPr/>
    </dgm:pt>
    <dgm:pt modelId="{BFD8500F-84C8-42BC-ACA2-ACFE4975DC50}" type="pres">
      <dgm:prSet presAssocID="{FB994EAC-D635-4E35-8566-6FFB61C537BC}" presName="sibTrans" presStyleCnt="0"/>
      <dgm:spPr/>
    </dgm:pt>
    <dgm:pt modelId="{89531207-4052-4279-8154-C5B037E07F5B}" type="pres">
      <dgm:prSet presAssocID="{4A799C84-FBD8-49CB-B63D-4BCB721FFD0F}" presName="node" presStyleLbl="node1" presStyleIdx="2" presStyleCnt="10">
        <dgm:presLayoutVars>
          <dgm:bulletEnabled val="1"/>
        </dgm:presLayoutVars>
      </dgm:prSet>
      <dgm:spPr/>
    </dgm:pt>
    <dgm:pt modelId="{62215262-C535-4D02-A354-930C5B24BC20}" type="pres">
      <dgm:prSet presAssocID="{3AE2C8E7-A1C6-4CC8-ABD3-1D1CDDF07D46}" presName="sibTrans" presStyleCnt="0"/>
      <dgm:spPr/>
    </dgm:pt>
    <dgm:pt modelId="{4E8F5395-C8FD-4B92-B979-18A723DB3164}" type="pres">
      <dgm:prSet presAssocID="{33D4516B-6BA3-45FB-9A9E-E21E9F76188C}" presName="node" presStyleLbl="node1" presStyleIdx="3" presStyleCnt="10">
        <dgm:presLayoutVars>
          <dgm:bulletEnabled val="1"/>
        </dgm:presLayoutVars>
      </dgm:prSet>
      <dgm:spPr/>
    </dgm:pt>
    <dgm:pt modelId="{BEAEECEB-E6D3-4B1E-9C75-E7A7F3A01089}" type="pres">
      <dgm:prSet presAssocID="{847313A2-2463-40DC-9E8D-A5AC9505B9FA}" presName="sibTrans" presStyleCnt="0"/>
      <dgm:spPr/>
    </dgm:pt>
    <dgm:pt modelId="{01DE2C65-0F61-4C68-BCF8-3050DD99A164}" type="pres">
      <dgm:prSet presAssocID="{BE9FAD73-4F74-493D-95C1-9A47DB010E44}" presName="node" presStyleLbl="node1" presStyleIdx="4" presStyleCnt="10">
        <dgm:presLayoutVars>
          <dgm:bulletEnabled val="1"/>
        </dgm:presLayoutVars>
      </dgm:prSet>
      <dgm:spPr/>
    </dgm:pt>
    <dgm:pt modelId="{9C6C9C83-7A58-4B63-96A0-2F36CE2D5601}" type="pres">
      <dgm:prSet presAssocID="{7ED1A7FD-3397-4D25-BFCE-59C1C3B38EF5}" presName="sibTrans" presStyleCnt="0"/>
      <dgm:spPr/>
    </dgm:pt>
    <dgm:pt modelId="{EAFE44CD-3E6E-4CF0-8B93-95EC3C180B4E}" type="pres">
      <dgm:prSet presAssocID="{1F0C1F69-723B-477E-B39A-123E1D38404A}" presName="node" presStyleLbl="node1" presStyleIdx="5" presStyleCnt="10">
        <dgm:presLayoutVars>
          <dgm:bulletEnabled val="1"/>
        </dgm:presLayoutVars>
      </dgm:prSet>
      <dgm:spPr/>
    </dgm:pt>
    <dgm:pt modelId="{E32DBF35-73A6-4B34-BF4F-DDAA1A7C597F}" type="pres">
      <dgm:prSet presAssocID="{111F73EF-F97B-4727-B8D4-E74AFAEA8638}" presName="sibTrans" presStyleCnt="0"/>
      <dgm:spPr/>
    </dgm:pt>
    <dgm:pt modelId="{C549AB33-8F64-470E-9D0E-7DA2DAC660B1}" type="pres">
      <dgm:prSet presAssocID="{DBFD886D-F35A-4229-B593-2E73F3F59CFB}" presName="node" presStyleLbl="node1" presStyleIdx="6" presStyleCnt="10">
        <dgm:presLayoutVars>
          <dgm:bulletEnabled val="1"/>
        </dgm:presLayoutVars>
      </dgm:prSet>
      <dgm:spPr/>
    </dgm:pt>
    <dgm:pt modelId="{466AE958-628E-4319-AF58-CEC1B6525FEC}" type="pres">
      <dgm:prSet presAssocID="{2026871B-989A-4063-AB5C-4F152B073FCE}" presName="sibTrans" presStyleCnt="0"/>
      <dgm:spPr/>
    </dgm:pt>
    <dgm:pt modelId="{57DC50D4-CD56-46A0-BCA9-D55284F01D45}" type="pres">
      <dgm:prSet presAssocID="{A1C57CFA-66EB-47E5-8E1F-0E3216831429}" presName="node" presStyleLbl="node1" presStyleIdx="7" presStyleCnt="10">
        <dgm:presLayoutVars>
          <dgm:bulletEnabled val="1"/>
        </dgm:presLayoutVars>
      </dgm:prSet>
      <dgm:spPr/>
    </dgm:pt>
    <dgm:pt modelId="{5C3B08AE-8129-42F6-93BE-AC3FED6064D4}" type="pres">
      <dgm:prSet presAssocID="{3CA87B7D-ADCA-4CCF-8AAF-1B10A70FD991}" presName="sibTrans" presStyleCnt="0"/>
      <dgm:spPr/>
    </dgm:pt>
    <dgm:pt modelId="{5895C0B7-00F9-4DFE-B0A7-1150116729BE}" type="pres">
      <dgm:prSet presAssocID="{0FEFBD04-1850-485B-B53B-B2D19559D31A}" presName="node" presStyleLbl="node1" presStyleIdx="8" presStyleCnt="10">
        <dgm:presLayoutVars>
          <dgm:bulletEnabled val="1"/>
        </dgm:presLayoutVars>
      </dgm:prSet>
      <dgm:spPr/>
    </dgm:pt>
    <dgm:pt modelId="{B6C1E00B-5506-4978-A55B-F11331BA4218}" type="pres">
      <dgm:prSet presAssocID="{789070FE-DEFD-47A1-AC35-584496E52985}" presName="sibTrans" presStyleCnt="0"/>
      <dgm:spPr/>
    </dgm:pt>
    <dgm:pt modelId="{5CCE51D4-4675-4CCF-9DE0-2539F13A7744}" type="pres">
      <dgm:prSet presAssocID="{F8AB2FCF-0612-4E4B-A637-87BD6DE07065}" presName="node" presStyleLbl="node1" presStyleIdx="9" presStyleCnt="10">
        <dgm:presLayoutVars>
          <dgm:bulletEnabled val="1"/>
        </dgm:presLayoutVars>
      </dgm:prSet>
      <dgm:spPr/>
    </dgm:pt>
  </dgm:ptLst>
  <dgm:cxnLst>
    <dgm:cxn modelId="{1C383707-3A47-46F2-A642-14AF3E2875E7}" type="presOf" srcId="{BE9FAD73-4F74-493D-95C1-9A47DB010E44}" destId="{01DE2C65-0F61-4C68-BCF8-3050DD99A164}" srcOrd="0" destOrd="0" presId="urn:microsoft.com/office/officeart/2005/8/layout/default"/>
    <dgm:cxn modelId="{C8FEE107-4327-4B27-96D4-E39A02895B63}" type="presOf" srcId="{952FB3A3-29F1-4231-94D0-450350C5EEAC}" destId="{4B47295F-9975-496D-B998-C8CF1A64F5E3}" srcOrd="0" destOrd="0" presId="urn:microsoft.com/office/officeart/2005/8/layout/default"/>
    <dgm:cxn modelId="{78350619-8971-44AC-A434-028F2C656DFA}" type="presOf" srcId="{33D4516B-6BA3-45FB-9A9E-E21E9F76188C}" destId="{4E8F5395-C8FD-4B92-B979-18A723DB3164}" srcOrd="0" destOrd="0" presId="urn:microsoft.com/office/officeart/2005/8/layout/default"/>
    <dgm:cxn modelId="{207BA228-5F8B-41E8-A925-115CFDF5036F}" srcId="{952FB3A3-29F1-4231-94D0-450350C5EEAC}" destId="{DBFD886D-F35A-4229-B593-2E73F3F59CFB}" srcOrd="6" destOrd="0" parTransId="{C3CC89E1-1A32-4BAE-9C56-38074188FACF}" sibTransId="{2026871B-989A-4063-AB5C-4F152B073FCE}"/>
    <dgm:cxn modelId="{7AE3C92A-E501-4B82-88B1-5F8BCED9E69B}" type="presOf" srcId="{1F0C1F69-723B-477E-B39A-123E1D38404A}" destId="{EAFE44CD-3E6E-4CF0-8B93-95EC3C180B4E}" srcOrd="0" destOrd="0" presId="urn:microsoft.com/office/officeart/2005/8/layout/default"/>
    <dgm:cxn modelId="{A3BAB532-FC7A-4B05-A7F9-8CA67B1AE7C9}" srcId="{952FB3A3-29F1-4231-94D0-450350C5EEAC}" destId="{A1C57CFA-66EB-47E5-8E1F-0E3216831429}" srcOrd="7" destOrd="0" parTransId="{9A9ECF2E-149C-4677-A933-B751CB026964}" sibTransId="{3CA87B7D-ADCA-4CCF-8AAF-1B10A70FD991}"/>
    <dgm:cxn modelId="{1E03A63D-01A8-49BA-93C9-95FD876791C9}" srcId="{952FB3A3-29F1-4231-94D0-450350C5EEAC}" destId="{BE9FAD73-4F74-493D-95C1-9A47DB010E44}" srcOrd="4" destOrd="0" parTransId="{12CE8803-A3E7-4249-83AB-D4118BFAD202}" sibTransId="{7ED1A7FD-3397-4D25-BFCE-59C1C3B38EF5}"/>
    <dgm:cxn modelId="{8F31B746-ED53-4C1C-8822-3A00CEBD4C6B}" type="presOf" srcId="{DBFD886D-F35A-4229-B593-2E73F3F59CFB}" destId="{C549AB33-8F64-470E-9D0E-7DA2DAC660B1}" srcOrd="0" destOrd="0" presId="urn:microsoft.com/office/officeart/2005/8/layout/default"/>
    <dgm:cxn modelId="{FBE81847-64FE-44F8-9206-3809FA430AF8}" type="presOf" srcId="{BB549280-3BC9-4E5C-A9EF-DD25DEEB0AFB}" destId="{5EEF8181-A258-49D4-96D6-EC75820282BD}" srcOrd="0" destOrd="0" presId="urn:microsoft.com/office/officeart/2005/8/layout/default"/>
    <dgm:cxn modelId="{DC8EC054-27CE-4550-951A-109019E3917B}" srcId="{952FB3A3-29F1-4231-94D0-450350C5EEAC}" destId="{BB549280-3BC9-4E5C-A9EF-DD25DEEB0AFB}" srcOrd="1" destOrd="0" parTransId="{A24143DE-FB0F-46CA-AAFA-2E1FAE484B14}" sibTransId="{FB994EAC-D635-4E35-8566-6FFB61C537BC}"/>
    <dgm:cxn modelId="{4BFE0679-20BF-4C7B-982C-5066FE332FB4}" type="presOf" srcId="{F8AB2FCF-0612-4E4B-A637-87BD6DE07065}" destId="{5CCE51D4-4675-4CCF-9DE0-2539F13A7744}" srcOrd="0" destOrd="0" presId="urn:microsoft.com/office/officeart/2005/8/layout/default"/>
    <dgm:cxn modelId="{631E53A1-C138-4B6B-B75C-A8DEBF0AF835}" srcId="{952FB3A3-29F1-4231-94D0-450350C5EEAC}" destId="{33D4516B-6BA3-45FB-9A9E-E21E9F76188C}" srcOrd="3" destOrd="0" parTransId="{6B87FCB3-B0AD-4AB2-AC4D-1F69D238B7DF}" sibTransId="{847313A2-2463-40DC-9E8D-A5AC9505B9FA}"/>
    <dgm:cxn modelId="{20084CA4-3BD0-4E38-9895-EF9EDE068E71}" type="presOf" srcId="{4A799C84-FBD8-49CB-B63D-4BCB721FFD0F}" destId="{89531207-4052-4279-8154-C5B037E07F5B}" srcOrd="0" destOrd="0" presId="urn:microsoft.com/office/officeart/2005/8/layout/default"/>
    <dgm:cxn modelId="{879984A8-DDBA-442A-BE91-035E35B21909}" srcId="{952FB3A3-29F1-4231-94D0-450350C5EEAC}" destId="{0FEFBD04-1850-485B-B53B-B2D19559D31A}" srcOrd="8" destOrd="0" parTransId="{CFB7715B-700B-4337-A770-15B6EDD04263}" sibTransId="{789070FE-DEFD-47A1-AC35-584496E52985}"/>
    <dgm:cxn modelId="{3D634DB0-E3FB-4386-8CF2-2FCDE28C7BCF}" srcId="{952FB3A3-29F1-4231-94D0-450350C5EEAC}" destId="{1F0C1F69-723B-477E-B39A-123E1D38404A}" srcOrd="5" destOrd="0" parTransId="{500CA5D5-93F1-49CF-B441-1A9896279870}" sibTransId="{111F73EF-F97B-4727-B8D4-E74AFAEA8638}"/>
    <dgm:cxn modelId="{6473C8B3-F5AC-4AB2-95F1-E63A64D4C2D4}" srcId="{952FB3A3-29F1-4231-94D0-450350C5EEAC}" destId="{E09B855C-2223-4E0C-8E59-0B20178FB62F}" srcOrd="0" destOrd="0" parTransId="{35F4B717-3992-4FA1-9C3F-D65687FF93C7}" sibTransId="{8C8B6AF2-0C8B-4B8A-A762-E6A872B7932D}"/>
    <dgm:cxn modelId="{EDE521B9-3201-4CE2-B417-9D73DBA07D67}" type="presOf" srcId="{0FEFBD04-1850-485B-B53B-B2D19559D31A}" destId="{5895C0B7-00F9-4DFE-B0A7-1150116729BE}" srcOrd="0" destOrd="0" presId="urn:microsoft.com/office/officeart/2005/8/layout/default"/>
    <dgm:cxn modelId="{F6B643D8-F4C9-4749-8D84-8431C74B2D42}" type="presOf" srcId="{E09B855C-2223-4E0C-8E59-0B20178FB62F}" destId="{B8BE4A9B-1EEB-4236-B703-3400F9F93CE6}" srcOrd="0" destOrd="0" presId="urn:microsoft.com/office/officeart/2005/8/layout/default"/>
    <dgm:cxn modelId="{268AA1E2-CF01-411C-85D0-86456C602DD7}" srcId="{952FB3A3-29F1-4231-94D0-450350C5EEAC}" destId="{4A799C84-FBD8-49CB-B63D-4BCB721FFD0F}" srcOrd="2" destOrd="0" parTransId="{6375E0FF-A02D-4F6E-B0EF-CB93F08C3536}" sibTransId="{3AE2C8E7-A1C6-4CC8-ABD3-1D1CDDF07D46}"/>
    <dgm:cxn modelId="{5CC0ECE9-F684-4EA4-BCE4-CCCBDC36D3A0}" srcId="{952FB3A3-29F1-4231-94D0-450350C5EEAC}" destId="{F8AB2FCF-0612-4E4B-A637-87BD6DE07065}" srcOrd="9" destOrd="0" parTransId="{F8D6C72C-ED82-4BFE-84FF-BD80E434E7C3}" sibTransId="{F66DA9C2-14F4-495A-AA4C-C9819CF9DBA2}"/>
    <dgm:cxn modelId="{261E76F0-4D94-4CEB-B717-F4A71D4175A1}" type="presOf" srcId="{A1C57CFA-66EB-47E5-8E1F-0E3216831429}" destId="{57DC50D4-CD56-46A0-BCA9-D55284F01D45}" srcOrd="0" destOrd="0" presId="urn:microsoft.com/office/officeart/2005/8/layout/default"/>
    <dgm:cxn modelId="{3914C1C5-46A0-486A-86C1-C6E1DFA50901}" type="presParOf" srcId="{4B47295F-9975-496D-B998-C8CF1A64F5E3}" destId="{B8BE4A9B-1EEB-4236-B703-3400F9F93CE6}" srcOrd="0" destOrd="0" presId="urn:microsoft.com/office/officeart/2005/8/layout/default"/>
    <dgm:cxn modelId="{37C32945-54C2-4725-B28C-6B2BE092BB08}" type="presParOf" srcId="{4B47295F-9975-496D-B998-C8CF1A64F5E3}" destId="{BE537895-784D-4762-8551-A749D1083235}" srcOrd="1" destOrd="0" presId="urn:microsoft.com/office/officeart/2005/8/layout/default"/>
    <dgm:cxn modelId="{C9C1DB6B-412E-4C82-80CA-A93083975BFB}" type="presParOf" srcId="{4B47295F-9975-496D-B998-C8CF1A64F5E3}" destId="{5EEF8181-A258-49D4-96D6-EC75820282BD}" srcOrd="2" destOrd="0" presId="urn:microsoft.com/office/officeart/2005/8/layout/default"/>
    <dgm:cxn modelId="{A72E7FFD-EE90-4EC7-A377-716EC4BA7607}" type="presParOf" srcId="{4B47295F-9975-496D-B998-C8CF1A64F5E3}" destId="{BFD8500F-84C8-42BC-ACA2-ACFE4975DC50}" srcOrd="3" destOrd="0" presId="urn:microsoft.com/office/officeart/2005/8/layout/default"/>
    <dgm:cxn modelId="{5D20EE9D-D876-44D7-990B-ABFE472E4786}" type="presParOf" srcId="{4B47295F-9975-496D-B998-C8CF1A64F5E3}" destId="{89531207-4052-4279-8154-C5B037E07F5B}" srcOrd="4" destOrd="0" presId="urn:microsoft.com/office/officeart/2005/8/layout/default"/>
    <dgm:cxn modelId="{D1E448F7-06D2-4AB5-B526-758ED870BA51}" type="presParOf" srcId="{4B47295F-9975-496D-B998-C8CF1A64F5E3}" destId="{62215262-C535-4D02-A354-930C5B24BC20}" srcOrd="5" destOrd="0" presId="urn:microsoft.com/office/officeart/2005/8/layout/default"/>
    <dgm:cxn modelId="{4ED136CC-862A-4B7F-865A-25A1086BF61F}" type="presParOf" srcId="{4B47295F-9975-496D-B998-C8CF1A64F5E3}" destId="{4E8F5395-C8FD-4B92-B979-18A723DB3164}" srcOrd="6" destOrd="0" presId="urn:microsoft.com/office/officeart/2005/8/layout/default"/>
    <dgm:cxn modelId="{4E226AA4-C65E-4652-98D5-0AEF5D5AF729}" type="presParOf" srcId="{4B47295F-9975-496D-B998-C8CF1A64F5E3}" destId="{BEAEECEB-E6D3-4B1E-9C75-E7A7F3A01089}" srcOrd="7" destOrd="0" presId="urn:microsoft.com/office/officeart/2005/8/layout/default"/>
    <dgm:cxn modelId="{7DA53BBF-4D45-4947-A11F-ABE8EE376514}" type="presParOf" srcId="{4B47295F-9975-496D-B998-C8CF1A64F5E3}" destId="{01DE2C65-0F61-4C68-BCF8-3050DD99A164}" srcOrd="8" destOrd="0" presId="urn:microsoft.com/office/officeart/2005/8/layout/default"/>
    <dgm:cxn modelId="{F7344E87-74BD-4ACF-AF4A-406918A33E80}" type="presParOf" srcId="{4B47295F-9975-496D-B998-C8CF1A64F5E3}" destId="{9C6C9C83-7A58-4B63-96A0-2F36CE2D5601}" srcOrd="9" destOrd="0" presId="urn:microsoft.com/office/officeart/2005/8/layout/default"/>
    <dgm:cxn modelId="{8FFEE43E-6D39-4C85-9DA9-7BBA657272BF}" type="presParOf" srcId="{4B47295F-9975-496D-B998-C8CF1A64F5E3}" destId="{EAFE44CD-3E6E-4CF0-8B93-95EC3C180B4E}" srcOrd="10" destOrd="0" presId="urn:microsoft.com/office/officeart/2005/8/layout/default"/>
    <dgm:cxn modelId="{995D0F7A-E996-496B-ACD1-A72337090D19}" type="presParOf" srcId="{4B47295F-9975-496D-B998-C8CF1A64F5E3}" destId="{E32DBF35-73A6-4B34-BF4F-DDAA1A7C597F}" srcOrd="11" destOrd="0" presId="urn:microsoft.com/office/officeart/2005/8/layout/default"/>
    <dgm:cxn modelId="{E047CAFA-6591-4149-91B1-99134CC6E645}" type="presParOf" srcId="{4B47295F-9975-496D-B998-C8CF1A64F5E3}" destId="{C549AB33-8F64-470E-9D0E-7DA2DAC660B1}" srcOrd="12" destOrd="0" presId="urn:microsoft.com/office/officeart/2005/8/layout/default"/>
    <dgm:cxn modelId="{2BEA0178-A01A-411F-96E0-E46651223B14}" type="presParOf" srcId="{4B47295F-9975-496D-B998-C8CF1A64F5E3}" destId="{466AE958-628E-4319-AF58-CEC1B6525FEC}" srcOrd="13" destOrd="0" presId="urn:microsoft.com/office/officeart/2005/8/layout/default"/>
    <dgm:cxn modelId="{EAEEC8E4-31FD-4A7B-B90F-D41F85C07CF9}" type="presParOf" srcId="{4B47295F-9975-496D-B998-C8CF1A64F5E3}" destId="{57DC50D4-CD56-46A0-BCA9-D55284F01D45}" srcOrd="14" destOrd="0" presId="urn:microsoft.com/office/officeart/2005/8/layout/default"/>
    <dgm:cxn modelId="{0136D555-0C4F-46F8-ADD8-7B9715C091AD}" type="presParOf" srcId="{4B47295F-9975-496D-B998-C8CF1A64F5E3}" destId="{5C3B08AE-8129-42F6-93BE-AC3FED6064D4}" srcOrd="15" destOrd="0" presId="urn:microsoft.com/office/officeart/2005/8/layout/default"/>
    <dgm:cxn modelId="{3ED69F2F-8910-44FE-8135-32179D08A565}" type="presParOf" srcId="{4B47295F-9975-496D-B998-C8CF1A64F5E3}" destId="{5895C0B7-00F9-4DFE-B0A7-1150116729BE}" srcOrd="16" destOrd="0" presId="urn:microsoft.com/office/officeart/2005/8/layout/default"/>
    <dgm:cxn modelId="{E17EDAF0-879D-40A1-B4D3-D3C40379AFA4}" type="presParOf" srcId="{4B47295F-9975-496D-B998-C8CF1A64F5E3}" destId="{B6C1E00B-5506-4978-A55B-F11331BA4218}" srcOrd="17" destOrd="0" presId="urn:microsoft.com/office/officeart/2005/8/layout/default"/>
    <dgm:cxn modelId="{11931DD1-200D-42D7-8843-A87521E0A784}" type="presParOf" srcId="{4B47295F-9975-496D-B998-C8CF1A64F5E3}" destId="{5CCE51D4-4675-4CCF-9DE0-2539F13A7744}"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317F3-FCD5-492C-A7FD-05D55AD5B8A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03AA5-6C8E-4CD7-B02E-8BD05EECB2CC}">
      <dgm:prSet/>
      <dgm:spPr/>
      <dgm:t>
        <a:bodyPr/>
        <a:lstStyle/>
        <a:p>
          <a:pPr>
            <a:lnSpc>
              <a:spcPct val="100000"/>
            </a:lnSpc>
            <a:defRPr cap="all"/>
          </a:pPr>
          <a:r>
            <a:rPr lang="it-IT" b="1"/>
            <a:t>Different Stations</a:t>
          </a:r>
          <a:endParaRPr lang="en-US"/>
        </a:p>
      </dgm:t>
    </dgm:pt>
    <dgm:pt modelId="{E0A857F3-6968-4663-8DFD-D1F64CB201D7}" type="parTrans" cxnId="{78111E4D-446F-4ECA-B886-BAD09591C4F5}">
      <dgm:prSet/>
      <dgm:spPr/>
      <dgm:t>
        <a:bodyPr/>
        <a:lstStyle/>
        <a:p>
          <a:endParaRPr lang="en-US"/>
        </a:p>
      </dgm:t>
    </dgm:pt>
    <dgm:pt modelId="{5A202F79-30AB-4411-8ADA-4D5CEB6E0053}" type="sibTrans" cxnId="{78111E4D-446F-4ECA-B886-BAD09591C4F5}">
      <dgm:prSet/>
      <dgm:spPr/>
      <dgm:t>
        <a:bodyPr/>
        <a:lstStyle/>
        <a:p>
          <a:endParaRPr lang="en-US"/>
        </a:p>
      </dgm:t>
    </dgm:pt>
    <dgm:pt modelId="{789BD4B3-7FCE-4196-A1A5-DBAA637FEB62}">
      <dgm:prSet/>
      <dgm:spPr/>
      <dgm:t>
        <a:bodyPr/>
        <a:lstStyle/>
        <a:p>
          <a:pPr>
            <a:lnSpc>
              <a:spcPct val="100000"/>
            </a:lnSpc>
            <a:defRPr cap="all"/>
          </a:pPr>
          <a:r>
            <a:rPr lang="it-IT" b="1"/>
            <a:t>Different cars</a:t>
          </a:r>
          <a:endParaRPr lang="en-US"/>
        </a:p>
      </dgm:t>
    </dgm:pt>
    <dgm:pt modelId="{4AFD9A73-EB74-4C31-881E-B5DC49E0D651}" type="parTrans" cxnId="{3A2443AC-0716-4FE2-A7C4-2F7BFC4E6471}">
      <dgm:prSet/>
      <dgm:spPr/>
      <dgm:t>
        <a:bodyPr/>
        <a:lstStyle/>
        <a:p>
          <a:endParaRPr lang="en-US"/>
        </a:p>
      </dgm:t>
    </dgm:pt>
    <dgm:pt modelId="{BC47CB78-7088-4CCC-A8DC-80C5AFCCC5CC}" type="sibTrans" cxnId="{3A2443AC-0716-4FE2-A7C4-2F7BFC4E6471}">
      <dgm:prSet/>
      <dgm:spPr/>
      <dgm:t>
        <a:bodyPr/>
        <a:lstStyle/>
        <a:p>
          <a:endParaRPr lang="en-US"/>
        </a:p>
      </dgm:t>
    </dgm:pt>
    <dgm:pt modelId="{60155E4A-8B86-4899-99F9-72602FFD6AE4}">
      <dgm:prSet/>
      <dgm:spPr/>
      <dgm:t>
        <a:bodyPr/>
        <a:lstStyle/>
        <a:p>
          <a:pPr>
            <a:lnSpc>
              <a:spcPct val="100000"/>
            </a:lnSpc>
            <a:defRPr cap="all"/>
          </a:pPr>
          <a:r>
            <a:rPr lang="it-IT" b="1"/>
            <a:t>Resources</a:t>
          </a:r>
          <a:endParaRPr lang="en-US"/>
        </a:p>
      </dgm:t>
    </dgm:pt>
    <dgm:pt modelId="{0CA8F7A1-9EDB-4971-AEFD-7008DEC2A3C4}" type="parTrans" cxnId="{942CB505-F23E-4BFE-A94B-7443AF874730}">
      <dgm:prSet/>
      <dgm:spPr/>
      <dgm:t>
        <a:bodyPr/>
        <a:lstStyle/>
        <a:p>
          <a:endParaRPr lang="en-US"/>
        </a:p>
      </dgm:t>
    </dgm:pt>
    <dgm:pt modelId="{5228EA20-24A3-4AE7-B1AE-D78C8E529CB2}" type="sibTrans" cxnId="{942CB505-F23E-4BFE-A94B-7443AF874730}">
      <dgm:prSet/>
      <dgm:spPr/>
      <dgm:t>
        <a:bodyPr/>
        <a:lstStyle/>
        <a:p>
          <a:endParaRPr lang="en-US"/>
        </a:p>
      </dgm:t>
    </dgm:pt>
    <dgm:pt modelId="{8A74F790-A124-47B6-AB43-EBBBA11D9840}" type="pres">
      <dgm:prSet presAssocID="{53C317F3-FCD5-492C-A7FD-05D55AD5B8A5}" presName="root" presStyleCnt="0">
        <dgm:presLayoutVars>
          <dgm:dir/>
          <dgm:resizeHandles val="exact"/>
        </dgm:presLayoutVars>
      </dgm:prSet>
      <dgm:spPr/>
    </dgm:pt>
    <dgm:pt modelId="{F6EB0317-21BE-45F6-B740-FB84B15F3E4D}" type="pres">
      <dgm:prSet presAssocID="{0FE03AA5-6C8E-4CD7-B02E-8BD05EECB2CC}" presName="compNode" presStyleCnt="0"/>
      <dgm:spPr/>
    </dgm:pt>
    <dgm:pt modelId="{82C49FA6-1A9C-42F7-BA09-E677F450DC62}" type="pres">
      <dgm:prSet presAssocID="{0FE03AA5-6C8E-4CD7-B02E-8BD05EECB2CC}" presName="iconBgRect" presStyleLbl="bgShp" presStyleIdx="0" presStyleCnt="3"/>
      <dgm:spPr/>
    </dgm:pt>
    <dgm:pt modelId="{DB01DAFB-0345-461B-A8A6-D1874B5B5647}" type="pres">
      <dgm:prSet presAssocID="{0FE03AA5-6C8E-4CD7-B02E-8BD05EECB2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dicatore"/>
        </a:ext>
      </dgm:extLst>
    </dgm:pt>
    <dgm:pt modelId="{B38B0143-67E1-46D9-A45A-FB83F925BB9D}" type="pres">
      <dgm:prSet presAssocID="{0FE03AA5-6C8E-4CD7-B02E-8BD05EECB2CC}" presName="spaceRect" presStyleCnt="0"/>
      <dgm:spPr/>
    </dgm:pt>
    <dgm:pt modelId="{784E32B9-309D-4C48-9147-329131A8CD27}" type="pres">
      <dgm:prSet presAssocID="{0FE03AA5-6C8E-4CD7-B02E-8BD05EECB2CC}" presName="textRect" presStyleLbl="revTx" presStyleIdx="0" presStyleCnt="3">
        <dgm:presLayoutVars>
          <dgm:chMax val="1"/>
          <dgm:chPref val="1"/>
        </dgm:presLayoutVars>
      </dgm:prSet>
      <dgm:spPr/>
    </dgm:pt>
    <dgm:pt modelId="{BA2A01D9-B90E-4C7C-9D91-B665EFE153A5}" type="pres">
      <dgm:prSet presAssocID="{5A202F79-30AB-4411-8ADA-4D5CEB6E0053}" presName="sibTrans" presStyleCnt="0"/>
      <dgm:spPr/>
    </dgm:pt>
    <dgm:pt modelId="{80E95F3E-5168-4B39-B2E9-828AC3012689}" type="pres">
      <dgm:prSet presAssocID="{789BD4B3-7FCE-4196-A1A5-DBAA637FEB62}" presName="compNode" presStyleCnt="0"/>
      <dgm:spPr/>
    </dgm:pt>
    <dgm:pt modelId="{6C47F237-9E45-43C3-B66D-5278B8FD2CB3}" type="pres">
      <dgm:prSet presAssocID="{789BD4B3-7FCE-4196-A1A5-DBAA637FEB62}" presName="iconBgRect" presStyleLbl="bgShp" presStyleIdx="1" presStyleCnt="3"/>
      <dgm:spPr/>
    </dgm:pt>
    <dgm:pt modelId="{3D38C7D4-0FF4-4672-8ED3-BBB362F80843}" type="pres">
      <dgm:prSet presAssocID="{789BD4B3-7FCE-4196-A1A5-DBAA637FEB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utomobile"/>
        </a:ext>
      </dgm:extLst>
    </dgm:pt>
    <dgm:pt modelId="{A750F222-47E4-456E-B6A8-1729691D4B41}" type="pres">
      <dgm:prSet presAssocID="{789BD4B3-7FCE-4196-A1A5-DBAA637FEB62}" presName="spaceRect" presStyleCnt="0"/>
      <dgm:spPr/>
    </dgm:pt>
    <dgm:pt modelId="{B06BA434-FE49-400B-979A-AFFBF22B9D6A}" type="pres">
      <dgm:prSet presAssocID="{789BD4B3-7FCE-4196-A1A5-DBAA637FEB62}" presName="textRect" presStyleLbl="revTx" presStyleIdx="1" presStyleCnt="3">
        <dgm:presLayoutVars>
          <dgm:chMax val="1"/>
          <dgm:chPref val="1"/>
        </dgm:presLayoutVars>
      </dgm:prSet>
      <dgm:spPr/>
    </dgm:pt>
    <dgm:pt modelId="{BF9346AC-2E5A-4D0F-BB6A-DE126AE6B9FA}" type="pres">
      <dgm:prSet presAssocID="{BC47CB78-7088-4CCC-A8DC-80C5AFCCC5CC}" presName="sibTrans" presStyleCnt="0"/>
      <dgm:spPr/>
    </dgm:pt>
    <dgm:pt modelId="{CD196345-B440-412D-854F-AED0AABB7924}" type="pres">
      <dgm:prSet presAssocID="{60155E4A-8B86-4899-99F9-72602FFD6AE4}" presName="compNode" presStyleCnt="0"/>
      <dgm:spPr/>
    </dgm:pt>
    <dgm:pt modelId="{B93689AD-054A-40C8-B277-165B4C70958C}" type="pres">
      <dgm:prSet presAssocID="{60155E4A-8B86-4899-99F9-72602FFD6AE4}" presName="iconBgRect" presStyleLbl="bgShp" presStyleIdx="2" presStyleCnt="3"/>
      <dgm:spPr/>
    </dgm:pt>
    <dgm:pt modelId="{BD371372-F72E-4E88-B5CA-86749ACC6A54}" type="pres">
      <dgm:prSet presAssocID="{60155E4A-8B86-4899-99F9-72602FFD6A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bri"/>
        </a:ext>
      </dgm:extLst>
    </dgm:pt>
    <dgm:pt modelId="{40FF88E5-AC6D-427E-AB02-3A332921DF52}" type="pres">
      <dgm:prSet presAssocID="{60155E4A-8B86-4899-99F9-72602FFD6AE4}" presName="spaceRect" presStyleCnt="0"/>
      <dgm:spPr/>
    </dgm:pt>
    <dgm:pt modelId="{228A5F35-BAE1-4E14-AE42-CECBDA45C6EA}" type="pres">
      <dgm:prSet presAssocID="{60155E4A-8B86-4899-99F9-72602FFD6AE4}" presName="textRect" presStyleLbl="revTx" presStyleIdx="2" presStyleCnt="3">
        <dgm:presLayoutVars>
          <dgm:chMax val="1"/>
          <dgm:chPref val="1"/>
        </dgm:presLayoutVars>
      </dgm:prSet>
      <dgm:spPr/>
    </dgm:pt>
  </dgm:ptLst>
  <dgm:cxnLst>
    <dgm:cxn modelId="{942CB505-F23E-4BFE-A94B-7443AF874730}" srcId="{53C317F3-FCD5-492C-A7FD-05D55AD5B8A5}" destId="{60155E4A-8B86-4899-99F9-72602FFD6AE4}" srcOrd="2" destOrd="0" parTransId="{0CA8F7A1-9EDB-4971-AEFD-7008DEC2A3C4}" sibTransId="{5228EA20-24A3-4AE7-B1AE-D78C8E529CB2}"/>
    <dgm:cxn modelId="{78111E4D-446F-4ECA-B886-BAD09591C4F5}" srcId="{53C317F3-FCD5-492C-A7FD-05D55AD5B8A5}" destId="{0FE03AA5-6C8E-4CD7-B02E-8BD05EECB2CC}" srcOrd="0" destOrd="0" parTransId="{E0A857F3-6968-4663-8DFD-D1F64CB201D7}" sibTransId="{5A202F79-30AB-4411-8ADA-4D5CEB6E0053}"/>
    <dgm:cxn modelId="{0369366F-F106-4062-9A1E-17F880D9DF38}" type="presOf" srcId="{53C317F3-FCD5-492C-A7FD-05D55AD5B8A5}" destId="{8A74F790-A124-47B6-AB43-EBBBA11D9840}" srcOrd="0" destOrd="0" presId="urn:microsoft.com/office/officeart/2018/5/layout/IconCircleLabelList"/>
    <dgm:cxn modelId="{3A2443AC-0716-4FE2-A7C4-2F7BFC4E6471}" srcId="{53C317F3-FCD5-492C-A7FD-05D55AD5B8A5}" destId="{789BD4B3-7FCE-4196-A1A5-DBAA637FEB62}" srcOrd="1" destOrd="0" parTransId="{4AFD9A73-EB74-4C31-881E-B5DC49E0D651}" sibTransId="{BC47CB78-7088-4CCC-A8DC-80C5AFCCC5CC}"/>
    <dgm:cxn modelId="{BE3F62AF-C579-4821-ABE8-32ABF018C02E}" type="presOf" srcId="{60155E4A-8B86-4899-99F9-72602FFD6AE4}" destId="{228A5F35-BAE1-4E14-AE42-CECBDA45C6EA}" srcOrd="0" destOrd="0" presId="urn:microsoft.com/office/officeart/2018/5/layout/IconCircleLabelList"/>
    <dgm:cxn modelId="{9530DFB5-0EB9-4A19-AFC6-B52ACCCC3111}" type="presOf" srcId="{789BD4B3-7FCE-4196-A1A5-DBAA637FEB62}" destId="{B06BA434-FE49-400B-979A-AFFBF22B9D6A}" srcOrd="0" destOrd="0" presId="urn:microsoft.com/office/officeart/2018/5/layout/IconCircleLabelList"/>
    <dgm:cxn modelId="{D446CBB6-ADC8-4DC3-908E-39921C6654A5}" type="presOf" srcId="{0FE03AA5-6C8E-4CD7-B02E-8BD05EECB2CC}" destId="{784E32B9-309D-4C48-9147-329131A8CD27}" srcOrd="0" destOrd="0" presId="urn:microsoft.com/office/officeart/2018/5/layout/IconCircleLabelList"/>
    <dgm:cxn modelId="{B61946FF-2BA6-4DD6-91A5-CF1BAF6EB2AE}" type="presParOf" srcId="{8A74F790-A124-47B6-AB43-EBBBA11D9840}" destId="{F6EB0317-21BE-45F6-B740-FB84B15F3E4D}" srcOrd="0" destOrd="0" presId="urn:microsoft.com/office/officeart/2018/5/layout/IconCircleLabelList"/>
    <dgm:cxn modelId="{D3D771B6-8458-4BBD-A471-B26F3B660E10}" type="presParOf" srcId="{F6EB0317-21BE-45F6-B740-FB84B15F3E4D}" destId="{82C49FA6-1A9C-42F7-BA09-E677F450DC62}" srcOrd="0" destOrd="0" presId="urn:microsoft.com/office/officeart/2018/5/layout/IconCircleLabelList"/>
    <dgm:cxn modelId="{B9C09B33-A857-4F8D-BC2C-843451BEEA76}" type="presParOf" srcId="{F6EB0317-21BE-45F6-B740-FB84B15F3E4D}" destId="{DB01DAFB-0345-461B-A8A6-D1874B5B5647}" srcOrd="1" destOrd="0" presId="urn:microsoft.com/office/officeart/2018/5/layout/IconCircleLabelList"/>
    <dgm:cxn modelId="{7473A559-AEA2-4F0C-A492-9AF53756A7F3}" type="presParOf" srcId="{F6EB0317-21BE-45F6-B740-FB84B15F3E4D}" destId="{B38B0143-67E1-46D9-A45A-FB83F925BB9D}" srcOrd="2" destOrd="0" presId="urn:microsoft.com/office/officeart/2018/5/layout/IconCircleLabelList"/>
    <dgm:cxn modelId="{40B03F99-29BC-49C8-86DF-DD11089BFE91}" type="presParOf" srcId="{F6EB0317-21BE-45F6-B740-FB84B15F3E4D}" destId="{784E32B9-309D-4C48-9147-329131A8CD27}" srcOrd="3" destOrd="0" presId="urn:microsoft.com/office/officeart/2018/5/layout/IconCircleLabelList"/>
    <dgm:cxn modelId="{673E370A-76E7-445F-9C44-7137105281DD}" type="presParOf" srcId="{8A74F790-A124-47B6-AB43-EBBBA11D9840}" destId="{BA2A01D9-B90E-4C7C-9D91-B665EFE153A5}" srcOrd="1" destOrd="0" presId="urn:microsoft.com/office/officeart/2018/5/layout/IconCircleLabelList"/>
    <dgm:cxn modelId="{0814AF78-21AF-4FE7-B167-C9BF41EBE7B5}" type="presParOf" srcId="{8A74F790-A124-47B6-AB43-EBBBA11D9840}" destId="{80E95F3E-5168-4B39-B2E9-828AC3012689}" srcOrd="2" destOrd="0" presId="urn:microsoft.com/office/officeart/2018/5/layout/IconCircleLabelList"/>
    <dgm:cxn modelId="{BBD29238-CD98-4AF9-946C-9CF60348571F}" type="presParOf" srcId="{80E95F3E-5168-4B39-B2E9-828AC3012689}" destId="{6C47F237-9E45-43C3-B66D-5278B8FD2CB3}" srcOrd="0" destOrd="0" presId="urn:microsoft.com/office/officeart/2018/5/layout/IconCircleLabelList"/>
    <dgm:cxn modelId="{F48682E0-9778-401A-9DF7-A6E5419305BB}" type="presParOf" srcId="{80E95F3E-5168-4B39-B2E9-828AC3012689}" destId="{3D38C7D4-0FF4-4672-8ED3-BBB362F80843}" srcOrd="1" destOrd="0" presId="urn:microsoft.com/office/officeart/2018/5/layout/IconCircleLabelList"/>
    <dgm:cxn modelId="{EF7CDA5B-EB84-42DF-9C40-B1EDCCA88A66}" type="presParOf" srcId="{80E95F3E-5168-4B39-B2E9-828AC3012689}" destId="{A750F222-47E4-456E-B6A8-1729691D4B41}" srcOrd="2" destOrd="0" presId="urn:microsoft.com/office/officeart/2018/5/layout/IconCircleLabelList"/>
    <dgm:cxn modelId="{84AA36C9-A869-49D2-8C95-AECE504C75AB}" type="presParOf" srcId="{80E95F3E-5168-4B39-B2E9-828AC3012689}" destId="{B06BA434-FE49-400B-979A-AFFBF22B9D6A}" srcOrd="3" destOrd="0" presId="urn:microsoft.com/office/officeart/2018/5/layout/IconCircleLabelList"/>
    <dgm:cxn modelId="{89E34622-1393-481A-BE24-45687467E629}" type="presParOf" srcId="{8A74F790-A124-47B6-AB43-EBBBA11D9840}" destId="{BF9346AC-2E5A-4D0F-BB6A-DE126AE6B9FA}" srcOrd="3" destOrd="0" presId="urn:microsoft.com/office/officeart/2018/5/layout/IconCircleLabelList"/>
    <dgm:cxn modelId="{25E544CA-A0B7-4EAD-8DB8-87880516EFC9}" type="presParOf" srcId="{8A74F790-A124-47B6-AB43-EBBBA11D9840}" destId="{CD196345-B440-412D-854F-AED0AABB7924}" srcOrd="4" destOrd="0" presId="urn:microsoft.com/office/officeart/2018/5/layout/IconCircleLabelList"/>
    <dgm:cxn modelId="{BDEBC883-B41D-4800-AD68-458D08C67269}" type="presParOf" srcId="{CD196345-B440-412D-854F-AED0AABB7924}" destId="{B93689AD-054A-40C8-B277-165B4C70958C}" srcOrd="0" destOrd="0" presId="urn:microsoft.com/office/officeart/2018/5/layout/IconCircleLabelList"/>
    <dgm:cxn modelId="{FD3DF5C2-E600-43FC-9502-2590D7831828}" type="presParOf" srcId="{CD196345-B440-412D-854F-AED0AABB7924}" destId="{BD371372-F72E-4E88-B5CA-86749ACC6A54}" srcOrd="1" destOrd="0" presId="urn:microsoft.com/office/officeart/2018/5/layout/IconCircleLabelList"/>
    <dgm:cxn modelId="{CAE38478-8370-4459-BC02-A2601B0155CB}" type="presParOf" srcId="{CD196345-B440-412D-854F-AED0AABB7924}" destId="{40FF88E5-AC6D-427E-AB02-3A332921DF52}" srcOrd="2" destOrd="0" presId="urn:microsoft.com/office/officeart/2018/5/layout/IconCircleLabelList"/>
    <dgm:cxn modelId="{E2A9CBCF-13F4-4319-AF0D-76915D570FB3}" type="presParOf" srcId="{CD196345-B440-412D-854F-AED0AABB7924}" destId="{228A5F35-BAE1-4E14-AE42-CECBDA45C6E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11C7B1-49F1-40AD-B011-520FD4B856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F72F0C-F390-42E4-B8DD-3D0BDBF11ADC}">
      <dgm:prSet/>
      <dgm:spPr/>
      <dgm:t>
        <a:bodyPr/>
        <a:lstStyle/>
        <a:p>
          <a:r>
            <a:rPr lang="it-IT"/>
            <a:t>Boolean resource</a:t>
          </a:r>
          <a:endParaRPr lang="en-US"/>
        </a:p>
      </dgm:t>
    </dgm:pt>
    <dgm:pt modelId="{0FC0BC0F-BFCE-4427-A5F2-DA1946847AB9}" type="parTrans" cxnId="{21B67A6C-DA04-4E41-AA03-35255AE20979}">
      <dgm:prSet/>
      <dgm:spPr/>
      <dgm:t>
        <a:bodyPr/>
        <a:lstStyle/>
        <a:p>
          <a:endParaRPr lang="en-US"/>
        </a:p>
      </dgm:t>
    </dgm:pt>
    <dgm:pt modelId="{5D933753-F3FB-4460-9D14-3BE2277ECA55}" type="sibTrans" cxnId="{21B67A6C-DA04-4E41-AA03-35255AE20979}">
      <dgm:prSet/>
      <dgm:spPr/>
      <dgm:t>
        <a:bodyPr/>
        <a:lstStyle/>
        <a:p>
          <a:endParaRPr lang="en-US"/>
        </a:p>
      </dgm:t>
    </dgm:pt>
    <dgm:pt modelId="{06044C19-18D4-4E95-9135-BA95D58D8A33}">
      <dgm:prSet/>
      <dgm:spPr/>
      <dgm:t>
        <a:bodyPr/>
        <a:lstStyle/>
        <a:p>
          <a:r>
            <a:rPr lang="it-IT"/>
            <a:t>Automatic multiple car and station handling</a:t>
          </a:r>
          <a:endParaRPr lang="en-US"/>
        </a:p>
      </dgm:t>
    </dgm:pt>
    <dgm:pt modelId="{CBAE82CB-C8A8-4E8C-83A5-750F17A8CE8F}" type="parTrans" cxnId="{F27A9815-FBFD-4466-8ADF-04129E330A6D}">
      <dgm:prSet/>
      <dgm:spPr/>
      <dgm:t>
        <a:bodyPr/>
        <a:lstStyle/>
        <a:p>
          <a:endParaRPr lang="en-US"/>
        </a:p>
      </dgm:t>
    </dgm:pt>
    <dgm:pt modelId="{58E87460-B983-4418-95D3-91B557682579}" type="sibTrans" cxnId="{F27A9815-FBFD-4466-8ADF-04129E330A6D}">
      <dgm:prSet/>
      <dgm:spPr/>
      <dgm:t>
        <a:bodyPr/>
        <a:lstStyle/>
        <a:p>
          <a:endParaRPr lang="en-US"/>
        </a:p>
      </dgm:t>
    </dgm:pt>
    <dgm:pt modelId="{08041CC3-7B9F-40BA-A0E0-F0601D16EA01}">
      <dgm:prSet/>
      <dgm:spPr/>
      <dgm:t>
        <a:bodyPr/>
        <a:lstStyle/>
        <a:p>
          <a:r>
            <a:rPr lang="it-IT"/>
            <a:t>Exogenous action handling: </a:t>
          </a:r>
          <a:endParaRPr lang="en-US"/>
        </a:p>
      </dgm:t>
    </dgm:pt>
    <dgm:pt modelId="{A95AB797-7C03-442A-95B9-755F656578F5}" type="parTrans" cxnId="{3245B138-A55B-4AD2-A5A1-8AA368074719}">
      <dgm:prSet/>
      <dgm:spPr/>
      <dgm:t>
        <a:bodyPr/>
        <a:lstStyle/>
        <a:p>
          <a:endParaRPr lang="en-US"/>
        </a:p>
      </dgm:t>
    </dgm:pt>
    <dgm:pt modelId="{C558438C-0390-45BA-A0F9-C906BA2543CD}" type="sibTrans" cxnId="{3245B138-A55B-4AD2-A5A1-8AA368074719}">
      <dgm:prSet/>
      <dgm:spPr/>
      <dgm:t>
        <a:bodyPr/>
        <a:lstStyle/>
        <a:p>
          <a:endParaRPr lang="en-US"/>
        </a:p>
      </dgm:t>
    </dgm:pt>
    <dgm:pt modelId="{61E0FDA7-F175-4E44-953B-BAC8B191C64C}">
      <dgm:prSet/>
      <dgm:spPr/>
      <dgm:t>
        <a:bodyPr/>
        <a:lstStyle/>
        <a:p>
          <a:r>
            <a:rPr lang="it-IT"/>
            <a:t>New car </a:t>
          </a:r>
          <a:endParaRPr lang="en-US"/>
        </a:p>
      </dgm:t>
    </dgm:pt>
    <dgm:pt modelId="{3AF00B05-1048-4A95-86F3-92FEA552F7BC}" type="parTrans" cxnId="{6D3A2325-203B-400A-A389-3467ECFBE227}">
      <dgm:prSet/>
      <dgm:spPr/>
      <dgm:t>
        <a:bodyPr/>
        <a:lstStyle/>
        <a:p>
          <a:endParaRPr lang="en-US"/>
        </a:p>
      </dgm:t>
    </dgm:pt>
    <dgm:pt modelId="{9F90DFF2-F35B-4FE7-A776-98EADE5BDEB4}" type="sibTrans" cxnId="{6D3A2325-203B-400A-A389-3467ECFBE227}">
      <dgm:prSet/>
      <dgm:spPr/>
      <dgm:t>
        <a:bodyPr/>
        <a:lstStyle/>
        <a:p>
          <a:endParaRPr lang="en-US"/>
        </a:p>
      </dgm:t>
    </dgm:pt>
    <dgm:pt modelId="{6AEAE4AC-A655-4028-B6FA-2937A832AFB8}">
      <dgm:prSet/>
      <dgm:spPr/>
      <dgm:t>
        <a:bodyPr/>
        <a:lstStyle/>
        <a:p>
          <a:r>
            <a:rPr lang="it-IT"/>
            <a:t>Station failure</a:t>
          </a:r>
          <a:endParaRPr lang="en-US"/>
        </a:p>
      </dgm:t>
    </dgm:pt>
    <dgm:pt modelId="{E2075EAC-C38A-4A11-B3F5-B46F1ED65E46}" type="parTrans" cxnId="{E548E156-D6FC-425E-8163-3BABEF7A02BE}">
      <dgm:prSet/>
      <dgm:spPr/>
      <dgm:t>
        <a:bodyPr/>
        <a:lstStyle/>
        <a:p>
          <a:endParaRPr lang="en-US"/>
        </a:p>
      </dgm:t>
    </dgm:pt>
    <dgm:pt modelId="{62D2A166-7BE5-4135-82E0-FB12E36542D1}" type="sibTrans" cxnId="{E548E156-D6FC-425E-8163-3BABEF7A02BE}">
      <dgm:prSet/>
      <dgm:spPr/>
      <dgm:t>
        <a:bodyPr/>
        <a:lstStyle/>
        <a:p>
          <a:endParaRPr lang="en-US"/>
        </a:p>
      </dgm:t>
    </dgm:pt>
    <dgm:pt modelId="{03FF4AC6-380C-4353-9A81-B9CE9173209E}" type="pres">
      <dgm:prSet presAssocID="{DE11C7B1-49F1-40AD-B011-520FD4B85666}" presName="root" presStyleCnt="0">
        <dgm:presLayoutVars>
          <dgm:dir/>
          <dgm:resizeHandles val="exact"/>
        </dgm:presLayoutVars>
      </dgm:prSet>
      <dgm:spPr/>
    </dgm:pt>
    <dgm:pt modelId="{D5026166-12CA-4500-8F39-08629B3E6242}" type="pres">
      <dgm:prSet presAssocID="{84F72F0C-F390-42E4-B8DD-3D0BDBF11ADC}" presName="compNode" presStyleCnt="0"/>
      <dgm:spPr/>
    </dgm:pt>
    <dgm:pt modelId="{36DAE09C-E58C-4659-B8A1-284F4795793D}" type="pres">
      <dgm:prSet presAssocID="{84F72F0C-F390-42E4-B8DD-3D0BDBF11ADC}" presName="bgRect" presStyleLbl="bgShp" presStyleIdx="0" presStyleCnt="3"/>
      <dgm:spPr/>
    </dgm:pt>
    <dgm:pt modelId="{BA530FC6-F3E6-4488-A698-68EED3BD644A}" type="pres">
      <dgm:prSet presAssocID="{84F72F0C-F390-42E4-B8DD-3D0BDBF11A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851D9919-E859-4F63-8565-5B407A192C60}" type="pres">
      <dgm:prSet presAssocID="{84F72F0C-F390-42E4-B8DD-3D0BDBF11ADC}" presName="spaceRect" presStyleCnt="0"/>
      <dgm:spPr/>
    </dgm:pt>
    <dgm:pt modelId="{2A0518AA-FF84-40A3-BFAA-8F434013D12B}" type="pres">
      <dgm:prSet presAssocID="{84F72F0C-F390-42E4-B8DD-3D0BDBF11ADC}" presName="parTx" presStyleLbl="revTx" presStyleIdx="0" presStyleCnt="4">
        <dgm:presLayoutVars>
          <dgm:chMax val="0"/>
          <dgm:chPref val="0"/>
        </dgm:presLayoutVars>
      </dgm:prSet>
      <dgm:spPr/>
    </dgm:pt>
    <dgm:pt modelId="{1D788788-8532-47B5-A1D1-E707E5027AA3}" type="pres">
      <dgm:prSet presAssocID="{5D933753-F3FB-4460-9D14-3BE2277ECA55}" presName="sibTrans" presStyleCnt="0"/>
      <dgm:spPr/>
    </dgm:pt>
    <dgm:pt modelId="{AE19302C-3F9E-4B2F-AF03-BC85D95812AF}" type="pres">
      <dgm:prSet presAssocID="{06044C19-18D4-4E95-9135-BA95D58D8A33}" presName="compNode" presStyleCnt="0"/>
      <dgm:spPr/>
    </dgm:pt>
    <dgm:pt modelId="{6EC5E834-E66B-432C-8620-18A0AB0AD5A5}" type="pres">
      <dgm:prSet presAssocID="{06044C19-18D4-4E95-9135-BA95D58D8A33}" presName="bgRect" presStyleLbl="bgShp" presStyleIdx="1" presStyleCnt="3"/>
      <dgm:spPr/>
    </dgm:pt>
    <dgm:pt modelId="{FA1EA578-9B04-464D-851D-7009843D044F}" type="pres">
      <dgm:prSet presAssocID="{06044C19-18D4-4E95-9135-BA95D58D8A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ion"/>
        </a:ext>
      </dgm:extLst>
    </dgm:pt>
    <dgm:pt modelId="{9654A6DE-F1A7-4797-B269-2C564F557024}" type="pres">
      <dgm:prSet presAssocID="{06044C19-18D4-4E95-9135-BA95D58D8A33}" presName="spaceRect" presStyleCnt="0"/>
      <dgm:spPr/>
    </dgm:pt>
    <dgm:pt modelId="{D1FEA062-C6B4-4CB6-86DD-447BA4C454AE}" type="pres">
      <dgm:prSet presAssocID="{06044C19-18D4-4E95-9135-BA95D58D8A33}" presName="parTx" presStyleLbl="revTx" presStyleIdx="1" presStyleCnt="4">
        <dgm:presLayoutVars>
          <dgm:chMax val="0"/>
          <dgm:chPref val="0"/>
        </dgm:presLayoutVars>
      </dgm:prSet>
      <dgm:spPr/>
    </dgm:pt>
    <dgm:pt modelId="{00F12C36-511D-4D8E-83BB-9CDE150580B3}" type="pres">
      <dgm:prSet presAssocID="{58E87460-B983-4418-95D3-91B557682579}" presName="sibTrans" presStyleCnt="0"/>
      <dgm:spPr/>
    </dgm:pt>
    <dgm:pt modelId="{D870C8AB-2A49-490A-9CFB-90930993C698}" type="pres">
      <dgm:prSet presAssocID="{08041CC3-7B9F-40BA-A0E0-F0601D16EA01}" presName="compNode" presStyleCnt="0"/>
      <dgm:spPr/>
    </dgm:pt>
    <dgm:pt modelId="{8C4E2A9C-DC4A-41DF-AC46-BC8ABC56691B}" type="pres">
      <dgm:prSet presAssocID="{08041CC3-7B9F-40BA-A0E0-F0601D16EA01}" presName="bgRect" presStyleLbl="bgShp" presStyleIdx="2" presStyleCnt="3"/>
      <dgm:spPr/>
    </dgm:pt>
    <dgm:pt modelId="{C67955D8-9F00-42C9-A78D-46B566FFBDB5}" type="pres">
      <dgm:prSet presAssocID="{08041CC3-7B9F-40BA-A0E0-F0601D16EA01}"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mmento importante con riempimento a tinta unita"/>
        </a:ext>
      </dgm:extLst>
    </dgm:pt>
    <dgm:pt modelId="{053A8D55-C548-45D9-9BF0-2CE6F0CB6088}" type="pres">
      <dgm:prSet presAssocID="{08041CC3-7B9F-40BA-A0E0-F0601D16EA01}" presName="spaceRect" presStyleCnt="0"/>
      <dgm:spPr/>
    </dgm:pt>
    <dgm:pt modelId="{B726840A-942B-4FA4-BED0-817010434FE9}" type="pres">
      <dgm:prSet presAssocID="{08041CC3-7B9F-40BA-A0E0-F0601D16EA01}" presName="parTx" presStyleLbl="revTx" presStyleIdx="2" presStyleCnt="4">
        <dgm:presLayoutVars>
          <dgm:chMax val="0"/>
          <dgm:chPref val="0"/>
        </dgm:presLayoutVars>
      </dgm:prSet>
      <dgm:spPr/>
    </dgm:pt>
    <dgm:pt modelId="{D0BCCC5B-FE61-4D1A-979B-C5016D45D756}" type="pres">
      <dgm:prSet presAssocID="{08041CC3-7B9F-40BA-A0E0-F0601D16EA01}" presName="desTx" presStyleLbl="revTx" presStyleIdx="3" presStyleCnt="4">
        <dgm:presLayoutVars/>
      </dgm:prSet>
      <dgm:spPr/>
    </dgm:pt>
  </dgm:ptLst>
  <dgm:cxnLst>
    <dgm:cxn modelId="{F27A9815-FBFD-4466-8ADF-04129E330A6D}" srcId="{DE11C7B1-49F1-40AD-B011-520FD4B85666}" destId="{06044C19-18D4-4E95-9135-BA95D58D8A33}" srcOrd="1" destOrd="0" parTransId="{CBAE82CB-C8A8-4E8C-83A5-750F17A8CE8F}" sibTransId="{58E87460-B983-4418-95D3-91B557682579}"/>
    <dgm:cxn modelId="{6D3A2325-203B-400A-A389-3467ECFBE227}" srcId="{08041CC3-7B9F-40BA-A0E0-F0601D16EA01}" destId="{61E0FDA7-F175-4E44-953B-BAC8B191C64C}" srcOrd="0" destOrd="0" parTransId="{3AF00B05-1048-4A95-86F3-92FEA552F7BC}" sibTransId="{9F90DFF2-F35B-4FE7-A776-98EADE5BDEB4}"/>
    <dgm:cxn modelId="{83D4DC29-7DCF-4272-8C29-C2CDF21A269F}" type="presOf" srcId="{DE11C7B1-49F1-40AD-B011-520FD4B85666}" destId="{03FF4AC6-380C-4353-9A81-B9CE9173209E}" srcOrd="0" destOrd="0" presId="urn:microsoft.com/office/officeart/2018/2/layout/IconVerticalSolidList"/>
    <dgm:cxn modelId="{4982FD2F-9DA9-4B06-B020-A69FDF32BB5C}" type="presOf" srcId="{84F72F0C-F390-42E4-B8DD-3D0BDBF11ADC}" destId="{2A0518AA-FF84-40A3-BFAA-8F434013D12B}" srcOrd="0" destOrd="0" presId="urn:microsoft.com/office/officeart/2018/2/layout/IconVerticalSolidList"/>
    <dgm:cxn modelId="{3245B138-A55B-4AD2-A5A1-8AA368074719}" srcId="{DE11C7B1-49F1-40AD-B011-520FD4B85666}" destId="{08041CC3-7B9F-40BA-A0E0-F0601D16EA01}" srcOrd="2" destOrd="0" parTransId="{A95AB797-7C03-442A-95B9-755F656578F5}" sibTransId="{C558438C-0390-45BA-A0F9-C906BA2543CD}"/>
    <dgm:cxn modelId="{54D8CE3E-27E8-406D-9F85-839940A05FA7}" type="presOf" srcId="{08041CC3-7B9F-40BA-A0E0-F0601D16EA01}" destId="{B726840A-942B-4FA4-BED0-817010434FE9}" srcOrd="0" destOrd="0" presId="urn:microsoft.com/office/officeart/2018/2/layout/IconVerticalSolidList"/>
    <dgm:cxn modelId="{21B67A6C-DA04-4E41-AA03-35255AE20979}" srcId="{DE11C7B1-49F1-40AD-B011-520FD4B85666}" destId="{84F72F0C-F390-42E4-B8DD-3D0BDBF11ADC}" srcOrd="0" destOrd="0" parTransId="{0FC0BC0F-BFCE-4427-A5F2-DA1946847AB9}" sibTransId="{5D933753-F3FB-4460-9D14-3BE2277ECA55}"/>
    <dgm:cxn modelId="{E548E156-D6FC-425E-8163-3BABEF7A02BE}" srcId="{08041CC3-7B9F-40BA-A0E0-F0601D16EA01}" destId="{6AEAE4AC-A655-4028-B6FA-2937A832AFB8}" srcOrd="1" destOrd="0" parTransId="{E2075EAC-C38A-4A11-B3F5-B46F1ED65E46}" sibTransId="{62D2A166-7BE5-4135-82E0-FB12E36542D1}"/>
    <dgm:cxn modelId="{4D11199B-8D8D-45E8-9461-8158A4337E2C}" type="presOf" srcId="{6AEAE4AC-A655-4028-B6FA-2937A832AFB8}" destId="{D0BCCC5B-FE61-4D1A-979B-C5016D45D756}" srcOrd="0" destOrd="1" presId="urn:microsoft.com/office/officeart/2018/2/layout/IconVerticalSolidList"/>
    <dgm:cxn modelId="{0A46DFD3-4F0B-451D-A8DF-839DD4B6B1DB}" type="presOf" srcId="{06044C19-18D4-4E95-9135-BA95D58D8A33}" destId="{D1FEA062-C6B4-4CB6-86DD-447BA4C454AE}" srcOrd="0" destOrd="0" presId="urn:microsoft.com/office/officeart/2018/2/layout/IconVerticalSolidList"/>
    <dgm:cxn modelId="{A0E60FD5-53A3-42E5-A292-AC7B0B3AB47A}" type="presOf" srcId="{61E0FDA7-F175-4E44-953B-BAC8B191C64C}" destId="{D0BCCC5B-FE61-4D1A-979B-C5016D45D756}" srcOrd="0" destOrd="0" presId="urn:microsoft.com/office/officeart/2018/2/layout/IconVerticalSolidList"/>
    <dgm:cxn modelId="{598475AF-9CB8-4738-A6DD-5086AABC25C7}" type="presParOf" srcId="{03FF4AC6-380C-4353-9A81-B9CE9173209E}" destId="{D5026166-12CA-4500-8F39-08629B3E6242}" srcOrd="0" destOrd="0" presId="urn:microsoft.com/office/officeart/2018/2/layout/IconVerticalSolidList"/>
    <dgm:cxn modelId="{83133F1A-2F24-45B3-A10E-7C94EC357524}" type="presParOf" srcId="{D5026166-12CA-4500-8F39-08629B3E6242}" destId="{36DAE09C-E58C-4659-B8A1-284F4795793D}" srcOrd="0" destOrd="0" presId="urn:microsoft.com/office/officeart/2018/2/layout/IconVerticalSolidList"/>
    <dgm:cxn modelId="{9AA2B4C5-0772-4773-8508-6D56C763CADD}" type="presParOf" srcId="{D5026166-12CA-4500-8F39-08629B3E6242}" destId="{BA530FC6-F3E6-4488-A698-68EED3BD644A}" srcOrd="1" destOrd="0" presId="urn:microsoft.com/office/officeart/2018/2/layout/IconVerticalSolidList"/>
    <dgm:cxn modelId="{EA59A805-6675-482D-917A-B81F39522EBE}" type="presParOf" srcId="{D5026166-12CA-4500-8F39-08629B3E6242}" destId="{851D9919-E859-4F63-8565-5B407A192C60}" srcOrd="2" destOrd="0" presId="urn:microsoft.com/office/officeart/2018/2/layout/IconVerticalSolidList"/>
    <dgm:cxn modelId="{493FCAB5-8604-4387-9F81-1FCE494A499E}" type="presParOf" srcId="{D5026166-12CA-4500-8F39-08629B3E6242}" destId="{2A0518AA-FF84-40A3-BFAA-8F434013D12B}" srcOrd="3" destOrd="0" presId="urn:microsoft.com/office/officeart/2018/2/layout/IconVerticalSolidList"/>
    <dgm:cxn modelId="{1659D868-1668-49FA-869F-5270E219D436}" type="presParOf" srcId="{03FF4AC6-380C-4353-9A81-B9CE9173209E}" destId="{1D788788-8532-47B5-A1D1-E707E5027AA3}" srcOrd="1" destOrd="0" presId="urn:microsoft.com/office/officeart/2018/2/layout/IconVerticalSolidList"/>
    <dgm:cxn modelId="{9356851B-0D2C-40D3-8678-511D68013F72}" type="presParOf" srcId="{03FF4AC6-380C-4353-9A81-B9CE9173209E}" destId="{AE19302C-3F9E-4B2F-AF03-BC85D95812AF}" srcOrd="2" destOrd="0" presId="urn:microsoft.com/office/officeart/2018/2/layout/IconVerticalSolidList"/>
    <dgm:cxn modelId="{21EE8A58-B8AE-41A0-81BE-F2ACA2208758}" type="presParOf" srcId="{AE19302C-3F9E-4B2F-AF03-BC85D95812AF}" destId="{6EC5E834-E66B-432C-8620-18A0AB0AD5A5}" srcOrd="0" destOrd="0" presId="urn:microsoft.com/office/officeart/2018/2/layout/IconVerticalSolidList"/>
    <dgm:cxn modelId="{7611D57F-F080-4093-ADA6-439C9675452A}" type="presParOf" srcId="{AE19302C-3F9E-4B2F-AF03-BC85D95812AF}" destId="{FA1EA578-9B04-464D-851D-7009843D044F}" srcOrd="1" destOrd="0" presId="urn:microsoft.com/office/officeart/2018/2/layout/IconVerticalSolidList"/>
    <dgm:cxn modelId="{C9105F7C-616C-49ED-890A-3A33397DB38D}" type="presParOf" srcId="{AE19302C-3F9E-4B2F-AF03-BC85D95812AF}" destId="{9654A6DE-F1A7-4797-B269-2C564F557024}" srcOrd="2" destOrd="0" presId="urn:microsoft.com/office/officeart/2018/2/layout/IconVerticalSolidList"/>
    <dgm:cxn modelId="{1D11302A-FD6B-4939-8B3F-DCFAFA04195B}" type="presParOf" srcId="{AE19302C-3F9E-4B2F-AF03-BC85D95812AF}" destId="{D1FEA062-C6B4-4CB6-86DD-447BA4C454AE}" srcOrd="3" destOrd="0" presId="urn:microsoft.com/office/officeart/2018/2/layout/IconVerticalSolidList"/>
    <dgm:cxn modelId="{B696B23A-F7BE-4A72-95E9-1B861793744F}" type="presParOf" srcId="{03FF4AC6-380C-4353-9A81-B9CE9173209E}" destId="{00F12C36-511D-4D8E-83BB-9CDE150580B3}" srcOrd="3" destOrd="0" presId="urn:microsoft.com/office/officeart/2018/2/layout/IconVerticalSolidList"/>
    <dgm:cxn modelId="{41991263-F547-4BBF-823B-74366686E219}" type="presParOf" srcId="{03FF4AC6-380C-4353-9A81-B9CE9173209E}" destId="{D870C8AB-2A49-490A-9CFB-90930993C698}" srcOrd="4" destOrd="0" presId="urn:microsoft.com/office/officeart/2018/2/layout/IconVerticalSolidList"/>
    <dgm:cxn modelId="{A32D6098-2D97-4B0F-A5FA-12B753EC34CB}" type="presParOf" srcId="{D870C8AB-2A49-490A-9CFB-90930993C698}" destId="{8C4E2A9C-DC4A-41DF-AC46-BC8ABC56691B}" srcOrd="0" destOrd="0" presId="urn:microsoft.com/office/officeart/2018/2/layout/IconVerticalSolidList"/>
    <dgm:cxn modelId="{CCC37C68-99EB-470A-B9DE-63A503FDBAEF}" type="presParOf" srcId="{D870C8AB-2A49-490A-9CFB-90930993C698}" destId="{C67955D8-9F00-42C9-A78D-46B566FFBDB5}" srcOrd="1" destOrd="0" presId="urn:microsoft.com/office/officeart/2018/2/layout/IconVerticalSolidList"/>
    <dgm:cxn modelId="{0A27173B-104B-4398-AD04-257D4A09295C}" type="presParOf" srcId="{D870C8AB-2A49-490A-9CFB-90930993C698}" destId="{053A8D55-C548-45D9-9BF0-2CE6F0CB6088}" srcOrd="2" destOrd="0" presId="urn:microsoft.com/office/officeart/2018/2/layout/IconVerticalSolidList"/>
    <dgm:cxn modelId="{434617C7-A257-4DF3-9056-CB55BD543F8E}" type="presParOf" srcId="{D870C8AB-2A49-490A-9CFB-90930993C698}" destId="{B726840A-942B-4FA4-BED0-817010434FE9}" srcOrd="3" destOrd="0" presId="urn:microsoft.com/office/officeart/2018/2/layout/IconVerticalSolidList"/>
    <dgm:cxn modelId="{3D2A37A0-6C8C-43CA-B2AE-A514B8657B26}" type="presParOf" srcId="{D870C8AB-2A49-490A-9CFB-90930993C698}" destId="{D0BCCC5B-FE61-4D1A-979B-C5016D45D75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2FB3A3-29F1-4231-94D0-450350C5EE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09B855C-2223-4E0C-8E59-0B20178FB62F}">
      <dgm:prSet/>
      <dgm:spPr/>
      <dgm:t>
        <a:bodyPr/>
        <a:lstStyle/>
        <a:p>
          <a:r>
            <a:rPr lang="it-IT" altLang="it-IT" b="1" dirty="0" err="1">
              <a:latin typeface="Arial" panose="020B0604020202020204" pitchFamily="34" charset="0"/>
            </a:rPr>
            <a:t>stn</a:t>
          </a:r>
          <a:r>
            <a:rPr lang="it-IT" altLang="it-IT" b="1" dirty="0">
              <a:latin typeface="Arial" panose="020B0604020202020204" pitchFamily="34" charset="0"/>
            </a:rPr>
            <a:t>(N) </a:t>
          </a:r>
          <a:endParaRPr lang="en-US" dirty="0"/>
        </a:p>
      </dgm:t>
    </dgm:pt>
    <dgm:pt modelId="{35F4B717-3992-4FA1-9C3F-D65687FF93C7}" type="parTrans" cxnId="{6473C8B3-F5AC-4AB2-95F1-E63A64D4C2D4}">
      <dgm:prSet/>
      <dgm:spPr/>
      <dgm:t>
        <a:bodyPr/>
        <a:lstStyle/>
        <a:p>
          <a:endParaRPr lang="en-US"/>
        </a:p>
      </dgm:t>
    </dgm:pt>
    <dgm:pt modelId="{8C8B6AF2-0C8B-4B8A-A762-E6A872B7932D}" type="sibTrans" cxnId="{6473C8B3-F5AC-4AB2-95F1-E63A64D4C2D4}">
      <dgm:prSet/>
      <dgm:spPr/>
      <dgm:t>
        <a:bodyPr/>
        <a:lstStyle/>
        <a:p>
          <a:endParaRPr lang="en-US"/>
        </a:p>
      </dgm:t>
    </dgm:pt>
    <dgm:pt modelId="{BB549280-3BC9-4E5C-A9EF-DD25DEEB0AFB}">
      <dgm:prSet/>
      <dgm:spPr>
        <a:solidFill>
          <a:srgbClr val="CBC11E"/>
        </a:solidFill>
      </dgm:spPr>
      <dgm:t>
        <a:bodyPr/>
        <a:lstStyle/>
        <a:p>
          <a:r>
            <a:rPr lang="it-IT" altLang="it-IT" b="1" err="1">
              <a:latin typeface="Arial" panose="020B0604020202020204" pitchFamily="34" charset="0"/>
            </a:rPr>
            <a:t>c</a:t>
          </a:r>
          <a:r>
            <a:rPr kumimoji="0" lang="it-IT" altLang="it-IT" b="1" i="0" u="none" strike="noStrike" cap="none" normalizeH="0" baseline="0" err="1">
              <a:effectLst/>
              <a:latin typeface="Arial" panose="020B0604020202020204" pitchFamily="34" charset="0"/>
            </a:rPr>
            <a:t>ar_waiting</a:t>
          </a:r>
          <a:r>
            <a:rPr kumimoji="0" lang="it-IT" altLang="it-IT" b="1" i="0" u="none" strike="noStrike" cap="none" normalizeH="0" baseline="0">
              <a:effectLst/>
              <a:latin typeface="Arial" panose="020B0604020202020204" pitchFamily="34" charset="0"/>
            </a:rPr>
            <a:t>(M)</a:t>
          </a:r>
          <a:endParaRPr lang="en-US"/>
        </a:p>
      </dgm:t>
    </dgm:pt>
    <dgm:pt modelId="{A24143DE-FB0F-46CA-AAFA-2E1FAE484B14}" type="parTrans" cxnId="{DC8EC054-27CE-4550-951A-109019E3917B}">
      <dgm:prSet/>
      <dgm:spPr/>
      <dgm:t>
        <a:bodyPr/>
        <a:lstStyle/>
        <a:p>
          <a:endParaRPr lang="en-US"/>
        </a:p>
      </dgm:t>
    </dgm:pt>
    <dgm:pt modelId="{FB994EAC-D635-4E35-8566-6FFB61C537BC}" type="sibTrans" cxnId="{DC8EC054-27CE-4550-951A-109019E3917B}">
      <dgm:prSet/>
      <dgm:spPr/>
      <dgm:t>
        <a:bodyPr/>
        <a:lstStyle/>
        <a:p>
          <a:endParaRPr lang="en-US"/>
        </a:p>
      </dgm:t>
    </dgm:pt>
    <dgm:pt modelId="{4A799C84-FBD8-49CB-B63D-4BCB721FFD0F}">
      <dgm:prSet/>
      <dgm:spPr>
        <a:solidFill>
          <a:srgbClr val="56991D"/>
        </a:solidFill>
      </dgm:spPr>
      <dgm:t>
        <a:bodyPr/>
        <a:lstStyle/>
        <a:p>
          <a:r>
            <a:rPr lang="it-IT" altLang="it-IT" b="1" err="1">
              <a:latin typeface="Arial" panose="020B0604020202020204" pitchFamily="34" charset="0"/>
            </a:rPr>
            <a:t>s</a:t>
          </a:r>
          <a:r>
            <a:rPr kumimoji="0" lang="it-IT" altLang="it-IT" b="1" i="0" u="none" strike="noStrike" cap="none" normalizeH="0" baseline="0" err="1">
              <a:effectLst/>
              <a:latin typeface="Arial" panose="020B0604020202020204" pitchFamily="34" charset="0"/>
            </a:rPr>
            <a:t>tation_free</a:t>
          </a:r>
          <a:r>
            <a:rPr kumimoji="0" lang="it-IT" altLang="it-IT" b="1" i="0" u="none" strike="noStrike" cap="none" normalizeH="0" baseline="0">
              <a:effectLst/>
              <a:latin typeface="Arial" panose="020B0604020202020204" pitchFamily="34" charset="0"/>
            </a:rPr>
            <a:t>(N)</a:t>
          </a:r>
          <a:endParaRPr lang="en-US"/>
        </a:p>
      </dgm:t>
    </dgm:pt>
    <dgm:pt modelId="{6375E0FF-A02D-4F6E-B0EF-CB93F08C3536}" type="parTrans" cxnId="{268AA1E2-CF01-411C-85D0-86456C602DD7}">
      <dgm:prSet/>
      <dgm:spPr/>
      <dgm:t>
        <a:bodyPr/>
        <a:lstStyle/>
        <a:p>
          <a:endParaRPr lang="en-US"/>
        </a:p>
      </dgm:t>
    </dgm:pt>
    <dgm:pt modelId="{3AE2C8E7-A1C6-4CC8-ABD3-1D1CDDF07D46}" type="sibTrans" cxnId="{268AA1E2-CF01-411C-85D0-86456C602DD7}">
      <dgm:prSet/>
      <dgm:spPr/>
      <dgm:t>
        <a:bodyPr/>
        <a:lstStyle/>
        <a:p>
          <a:endParaRPr lang="en-US"/>
        </a:p>
      </dgm:t>
    </dgm:pt>
    <dgm:pt modelId="{33D4516B-6BA3-45FB-9A9E-E21E9F76188C}">
      <dgm:prSet/>
      <dgm:spPr/>
      <dgm:t>
        <a:bodyPr/>
        <a:lstStyle/>
        <a:p>
          <a:r>
            <a:rPr lang="it-IT" altLang="it-IT" b="1" err="1">
              <a:latin typeface="Arial" panose="020B0604020202020204" pitchFamily="34" charset="0"/>
            </a:rPr>
            <a:t>r</a:t>
          </a:r>
          <a:r>
            <a:rPr kumimoji="0" lang="it-IT" altLang="it-IT" b="1" i="0" u="none" strike="noStrike" cap="none" normalizeH="0" baseline="0" err="1">
              <a:effectLst/>
              <a:latin typeface="Arial" panose="020B0604020202020204" pitchFamily="34" charset="0"/>
            </a:rPr>
            <a:t>esources</a:t>
          </a:r>
          <a:r>
            <a:rPr kumimoji="0" lang="it-IT" altLang="it-IT" b="1" i="0" u="none" strike="noStrike" cap="none" normalizeH="0" baseline="0">
              <a:effectLst/>
              <a:latin typeface="Arial" panose="020B0604020202020204" pitchFamily="34" charset="0"/>
            </a:rPr>
            <a:t>(N)</a:t>
          </a:r>
          <a:endParaRPr lang="en-US"/>
        </a:p>
      </dgm:t>
    </dgm:pt>
    <dgm:pt modelId="{6B87FCB3-B0AD-4AB2-AC4D-1F69D238B7DF}" type="parTrans" cxnId="{631E53A1-C138-4B6B-B75C-A8DEBF0AF835}">
      <dgm:prSet/>
      <dgm:spPr/>
      <dgm:t>
        <a:bodyPr/>
        <a:lstStyle/>
        <a:p>
          <a:endParaRPr lang="en-US"/>
        </a:p>
      </dgm:t>
    </dgm:pt>
    <dgm:pt modelId="{847313A2-2463-40DC-9E8D-A5AC9505B9FA}" type="sibTrans" cxnId="{631E53A1-C138-4B6B-B75C-A8DEBF0AF835}">
      <dgm:prSet/>
      <dgm:spPr/>
      <dgm:t>
        <a:bodyPr/>
        <a:lstStyle/>
        <a:p>
          <a:endParaRPr lang="en-US"/>
        </a:p>
      </dgm:t>
    </dgm:pt>
    <dgm:pt modelId="{08E500D4-3C45-410E-B22F-08B2BFF081BE}" type="pres">
      <dgm:prSet presAssocID="{952FB3A3-29F1-4231-94D0-450350C5EEAC}" presName="linear" presStyleCnt="0">
        <dgm:presLayoutVars>
          <dgm:animLvl val="lvl"/>
          <dgm:resizeHandles val="exact"/>
        </dgm:presLayoutVars>
      </dgm:prSet>
      <dgm:spPr/>
    </dgm:pt>
    <dgm:pt modelId="{2C507109-3A6F-457D-8BD9-90FD443971A5}" type="pres">
      <dgm:prSet presAssocID="{E09B855C-2223-4E0C-8E59-0B20178FB62F}" presName="parentText" presStyleLbl="node1" presStyleIdx="0" presStyleCnt="4">
        <dgm:presLayoutVars>
          <dgm:chMax val="0"/>
          <dgm:bulletEnabled val="1"/>
        </dgm:presLayoutVars>
      </dgm:prSet>
      <dgm:spPr/>
    </dgm:pt>
    <dgm:pt modelId="{D354C131-D50D-4A52-8FAE-47484704E704}" type="pres">
      <dgm:prSet presAssocID="{8C8B6AF2-0C8B-4B8A-A762-E6A872B7932D}" presName="spacer" presStyleCnt="0"/>
      <dgm:spPr/>
    </dgm:pt>
    <dgm:pt modelId="{267F2457-D868-4BF6-9C30-C09DD2BAD10F}" type="pres">
      <dgm:prSet presAssocID="{BB549280-3BC9-4E5C-A9EF-DD25DEEB0AFB}" presName="parentText" presStyleLbl="node1" presStyleIdx="1" presStyleCnt="4">
        <dgm:presLayoutVars>
          <dgm:chMax val="0"/>
          <dgm:bulletEnabled val="1"/>
        </dgm:presLayoutVars>
      </dgm:prSet>
      <dgm:spPr/>
    </dgm:pt>
    <dgm:pt modelId="{489839FC-2DA3-4D2D-AE2A-CC6B1CB67F34}" type="pres">
      <dgm:prSet presAssocID="{FB994EAC-D635-4E35-8566-6FFB61C537BC}" presName="spacer" presStyleCnt="0"/>
      <dgm:spPr/>
    </dgm:pt>
    <dgm:pt modelId="{EC28FAAC-C727-4252-BB5D-FBE4EC83BA2D}" type="pres">
      <dgm:prSet presAssocID="{4A799C84-FBD8-49CB-B63D-4BCB721FFD0F}" presName="parentText" presStyleLbl="node1" presStyleIdx="2" presStyleCnt="4">
        <dgm:presLayoutVars>
          <dgm:chMax val="0"/>
          <dgm:bulletEnabled val="1"/>
        </dgm:presLayoutVars>
      </dgm:prSet>
      <dgm:spPr/>
    </dgm:pt>
    <dgm:pt modelId="{91056B74-990F-4C42-AEE4-678E734BEAE9}" type="pres">
      <dgm:prSet presAssocID="{3AE2C8E7-A1C6-4CC8-ABD3-1D1CDDF07D46}" presName="spacer" presStyleCnt="0"/>
      <dgm:spPr/>
    </dgm:pt>
    <dgm:pt modelId="{0A649EBE-128A-4789-A8AB-57036CE3151F}" type="pres">
      <dgm:prSet presAssocID="{33D4516B-6BA3-45FB-9A9E-E21E9F76188C}" presName="parentText" presStyleLbl="node1" presStyleIdx="3" presStyleCnt="4">
        <dgm:presLayoutVars>
          <dgm:chMax val="0"/>
          <dgm:bulletEnabled val="1"/>
        </dgm:presLayoutVars>
      </dgm:prSet>
      <dgm:spPr/>
    </dgm:pt>
  </dgm:ptLst>
  <dgm:cxnLst>
    <dgm:cxn modelId="{B8DA2245-B30F-4F15-B1B7-56EF41D31001}" type="presOf" srcId="{E09B855C-2223-4E0C-8E59-0B20178FB62F}" destId="{2C507109-3A6F-457D-8BD9-90FD443971A5}" srcOrd="0" destOrd="0" presId="urn:microsoft.com/office/officeart/2005/8/layout/vList2"/>
    <dgm:cxn modelId="{DC8EC054-27CE-4550-951A-109019E3917B}" srcId="{952FB3A3-29F1-4231-94D0-450350C5EEAC}" destId="{BB549280-3BC9-4E5C-A9EF-DD25DEEB0AFB}" srcOrd="1" destOrd="0" parTransId="{A24143DE-FB0F-46CA-AAFA-2E1FAE484B14}" sibTransId="{FB994EAC-D635-4E35-8566-6FFB61C537BC}"/>
    <dgm:cxn modelId="{1B294E9C-ABC1-417D-8AD1-4BB087E0211F}" type="presOf" srcId="{4A799C84-FBD8-49CB-B63D-4BCB721FFD0F}" destId="{EC28FAAC-C727-4252-BB5D-FBE4EC83BA2D}" srcOrd="0" destOrd="0" presId="urn:microsoft.com/office/officeart/2005/8/layout/vList2"/>
    <dgm:cxn modelId="{6203429F-CC1E-41B5-BD35-3B60C772744D}" type="presOf" srcId="{33D4516B-6BA3-45FB-9A9E-E21E9F76188C}" destId="{0A649EBE-128A-4789-A8AB-57036CE3151F}" srcOrd="0" destOrd="0" presId="urn:microsoft.com/office/officeart/2005/8/layout/vList2"/>
    <dgm:cxn modelId="{88F8B4A0-2F2C-424D-8FB5-2C3E83F30BC6}" type="presOf" srcId="{952FB3A3-29F1-4231-94D0-450350C5EEAC}" destId="{08E500D4-3C45-410E-B22F-08B2BFF081BE}" srcOrd="0" destOrd="0" presId="urn:microsoft.com/office/officeart/2005/8/layout/vList2"/>
    <dgm:cxn modelId="{631E53A1-C138-4B6B-B75C-A8DEBF0AF835}" srcId="{952FB3A3-29F1-4231-94D0-450350C5EEAC}" destId="{33D4516B-6BA3-45FB-9A9E-E21E9F76188C}" srcOrd="3" destOrd="0" parTransId="{6B87FCB3-B0AD-4AB2-AC4D-1F69D238B7DF}" sibTransId="{847313A2-2463-40DC-9E8D-A5AC9505B9FA}"/>
    <dgm:cxn modelId="{6473C8B3-F5AC-4AB2-95F1-E63A64D4C2D4}" srcId="{952FB3A3-29F1-4231-94D0-450350C5EEAC}" destId="{E09B855C-2223-4E0C-8E59-0B20178FB62F}" srcOrd="0" destOrd="0" parTransId="{35F4B717-3992-4FA1-9C3F-D65687FF93C7}" sibTransId="{8C8B6AF2-0C8B-4B8A-A762-E6A872B7932D}"/>
    <dgm:cxn modelId="{268AA1E2-CF01-411C-85D0-86456C602DD7}" srcId="{952FB3A3-29F1-4231-94D0-450350C5EEAC}" destId="{4A799C84-FBD8-49CB-B63D-4BCB721FFD0F}" srcOrd="2" destOrd="0" parTransId="{6375E0FF-A02D-4F6E-B0EF-CB93F08C3536}" sibTransId="{3AE2C8E7-A1C6-4CC8-ABD3-1D1CDDF07D46}"/>
    <dgm:cxn modelId="{BC8CF7FC-CAFB-4AB8-85AF-972A9BF33367}" type="presOf" srcId="{BB549280-3BC9-4E5C-A9EF-DD25DEEB0AFB}" destId="{267F2457-D868-4BF6-9C30-C09DD2BAD10F}" srcOrd="0" destOrd="0" presId="urn:microsoft.com/office/officeart/2005/8/layout/vList2"/>
    <dgm:cxn modelId="{DBEF1582-BE1D-44E3-92C8-5127180742E8}" type="presParOf" srcId="{08E500D4-3C45-410E-B22F-08B2BFF081BE}" destId="{2C507109-3A6F-457D-8BD9-90FD443971A5}" srcOrd="0" destOrd="0" presId="urn:microsoft.com/office/officeart/2005/8/layout/vList2"/>
    <dgm:cxn modelId="{F031F0B3-8DCE-4A49-A3DA-C592C2EEC3B1}" type="presParOf" srcId="{08E500D4-3C45-410E-B22F-08B2BFF081BE}" destId="{D354C131-D50D-4A52-8FAE-47484704E704}" srcOrd="1" destOrd="0" presId="urn:microsoft.com/office/officeart/2005/8/layout/vList2"/>
    <dgm:cxn modelId="{BB32ACB1-1403-47A9-AF3E-449268B6AA1E}" type="presParOf" srcId="{08E500D4-3C45-410E-B22F-08B2BFF081BE}" destId="{267F2457-D868-4BF6-9C30-C09DD2BAD10F}" srcOrd="2" destOrd="0" presId="urn:microsoft.com/office/officeart/2005/8/layout/vList2"/>
    <dgm:cxn modelId="{595EDEC9-DB55-4059-A090-379EB3B5A237}" type="presParOf" srcId="{08E500D4-3C45-410E-B22F-08B2BFF081BE}" destId="{489839FC-2DA3-4D2D-AE2A-CC6B1CB67F34}" srcOrd="3" destOrd="0" presId="urn:microsoft.com/office/officeart/2005/8/layout/vList2"/>
    <dgm:cxn modelId="{73C396E2-F797-44B9-B155-7CE465816B18}" type="presParOf" srcId="{08E500D4-3C45-410E-B22F-08B2BFF081BE}" destId="{EC28FAAC-C727-4252-BB5D-FBE4EC83BA2D}" srcOrd="4" destOrd="0" presId="urn:microsoft.com/office/officeart/2005/8/layout/vList2"/>
    <dgm:cxn modelId="{EA71F762-9A25-4751-B63E-B85FA6739C4E}" type="presParOf" srcId="{08E500D4-3C45-410E-B22F-08B2BFF081BE}" destId="{91056B74-990F-4C42-AEE4-678E734BEAE9}" srcOrd="5" destOrd="0" presId="urn:microsoft.com/office/officeart/2005/8/layout/vList2"/>
    <dgm:cxn modelId="{54E2D970-C754-4E9A-9BF3-E60DB26977EE}" type="presParOf" srcId="{08E500D4-3C45-410E-B22F-08B2BFF081BE}" destId="{0A649EBE-128A-4789-A8AB-57036CE3151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2FB3A3-29F1-4231-94D0-450350C5EE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09B855C-2223-4E0C-8E59-0B20178FB62F}">
      <dgm:prSet/>
      <dgm:spPr/>
      <dgm:t>
        <a:bodyPr/>
        <a:lstStyle/>
        <a:p>
          <a:r>
            <a:rPr lang="it-IT" altLang="it-IT" b="1" dirty="0" err="1">
              <a:latin typeface="Arial" panose="020B0604020202020204" pitchFamily="34" charset="0"/>
            </a:rPr>
            <a:t>start_wash</a:t>
          </a:r>
          <a:r>
            <a:rPr lang="it-IT" altLang="it-IT" b="1" dirty="0">
              <a:latin typeface="Arial" panose="020B0604020202020204" pitchFamily="34" charset="0"/>
            </a:rPr>
            <a:t>(M,N)</a:t>
          </a:r>
          <a:endParaRPr lang="en-US" dirty="0"/>
        </a:p>
      </dgm:t>
    </dgm:pt>
    <dgm:pt modelId="{35F4B717-3992-4FA1-9C3F-D65687FF93C7}" type="parTrans" cxnId="{6473C8B3-F5AC-4AB2-95F1-E63A64D4C2D4}">
      <dgm:prSet/>
      <dgm:spPr/>
      <dgm:t>
        <a:bodyPr/>
        <a:lstStyle/>
        <a:p>
          <a:endParaRPr lang="en-US"/>
        </a:p>
      </dgm:t>
    </dgm:pt>
    <dgm:pt modelId="{8C8B6AF2-0C8B-4B8A-A762-E6A872B7932D}" type="sibTrans" cxnId="{6473C8B3-F5AC-4AB2-95F1-E63A64D4C2D4}">
      <dgm:prSet/>
      <dgm:spPr/>
      <dgm:t>
        <a:bodyPr/>
        <a:lstStyle/>
        <a:p>
          <a:endParaRPr lang="en-US"/>
        </a:p>
      </dgm:t>
    </dgm:pt>
    <dgm:pt modelId="{BB549280-3BC9-4E5C-A9EF-DD25DEEB0AFB}">
      <dgm:prSet/>
      <dgm:spPr/>
      <dgm:t>
        <a:bodyPr/>
        <a:lstStyle/>
        <a:p>
          <a:r>
            <a:rPr lang="it-IT" altLang="it-IT" b="1" err="1">
              <a:latin typeface="Arial" panose="020B0604020202020204" pitchFamily="34" charset="0"/>
            </a:rPr>
            <a:t>f</a:t>
          </a:r>
          <a:r>
            <a:rPr kumimoji="0" lang="it-IT" altLang="it-IT" b="1" i="0" u="none" strike="noStrike" cap="none" normalizeH="0" baseline="0" err="1">
              <a:effectLst/>
              <a:latin typeface="Arial" panose="020B0604020202020204" pitchFamily="34" charset="0"/>
            </a:rPr>
            <a:t>inish_wash</a:t>
          </a:r>
          <a:r>
            <a:rPr kumimoji="0" lang="it-IT" altLang="it-IT" b="1" i="0" u="none" strike="noStrike" cap="none" normalizeH="0" baseline="0">
              <a:effectLst/>
              <a:latin typeface="Arial" panose="020B0604020202020204" pitchFamily="34" charset="0"/>
            </a:rPr>
            <a:t>(M,N)</a:t>
          </a:r>
          <a:endParaRPr lang="en-US"/>
        </a:p>
      </dgm:t>
    </dgm:pt>
    <dgm:pt modelId="{A24143DE-FB0F-46CA-AAFA-2E1FAE484B14}" type="parTrans" cxnId="{DC8EC054-27CE-4550-951A-109019E3917B}">
      <dgm:prSet/>
      <dgm:spPr/>
      <dgm:t>
        <a:bodyPr/>
        <a:lstStyle/>
        <a:p>
          <a:endParaRPr lang="en-US"/>
        </a:p>
      </dgm:t>
    </dgm:pt>
    <dgm:pt modelId="{FB994EAC-D635-4E35-8566-6FFB61C537BC}" type="sibTrans" cxnId="{DC8EC054-27CE-4550-951A-109019E3917B}">
      <dgm:prSet/>
      <dgm:spPr/>
      <dgm:t>
        <a:bodyPr/>
        <a:lstStyle/>
        <a:p>
          <a:endParaRPr lang="en-US"/>
        </a:p>
      </dgm:t>
    </dgm:pt>
    <dgm:pt modelId="{4A799C84-FBD8-49CB-B63D-4BCB721FFD0F}">
      <dgm:prSet/>
      <dgm:spPr/>
      <dgm:t>
        <a:bodyPr/>
        <a:lstStyle/>
        <a:p>
          <a:r>
            <a:rPr lang="it-IT" altLang="it-IT" b="1" dirty="0" err="1">
              <a:latin typeface="Arial" panose="020B0604020202020204" pitchFamily="34" charset="0"/>
            </a:rPr>
            <a:t>reload_resources</a:t>
          </a:r>
          <a:r>
            <a:rPr lang="it-IT" altLang="it-IT" b="1" dirty="0">
              <a:latin typeface="Arial" panose="020B0604020202020204" pitchFamily="34" charset="0"/>
            </a:rPr>
            <a:t>(N)</a:t>
          </a:r>
          <a:endParaRPr lang="en-US" dirty="0"/>
        </a:p>
      </dgm:t>
    </dgm:pt>
    <dgm:pt modelId="{6375E0FF-A02D-4F6E-B0EF-CB93F08C3536}" type="parTrans" cxnId="{268AA1E2-CF01-411C-85D0-86456C602DD7}">
      <dgm:prSet/>
      <dgm:spPr/>
      <dgm:t>
        <a:bodyPr/>
        <a:lstStyle/>
        <a:p>
          <a:endParaRPr lang="en-US"/>
        </a:p>
      </dgm:t>
    </dgm:pt>
    <dgm:pt modelId="{3AE2C8E7-A1C6-4CC8-ABD3-1D1CDDF07D46}" type="sibTrans" cxnId="{268AA1E2-CF01-411C-85D0-86456C602DD7}">
      <dgm:prSet/>
      <dgm:spPr/>
      <dgm:t>
        <a:bodyPr/>
        <a:lstStyle/>
        <a:p>
          <a:endParaRPr lang="en-US"/>
        </a:p>
      </dgm:t>
    </dgm:pt>
    <dgm:pt modelId="{8A02692A-8077-4FC6-AEF3-35EC0A91E539}" type="pres">
      <dgm:prSet presAssocID="{952FB3A3-29F1-4231-94D0-450350C5EEAC}" presName="linear" presStyleCnt="0">
        <dgm:presLayoutVars>
          <dgm:animLvl val="lvl"/>
          <dgm:resizeHandles val="exact"/>
        </dgm:presLayoutVars>
      </dgm:prSet>
      <dgm:spPr/>
    </dgm:pt>
    <dgm:pt modelId="{FD091AB3-89F7-4B4D-9361-8F9585EB7BEA}" type="pres">
      <dgm:prSet presAssocID="{E09B855C-2223-4E0C-8E59-0B20178FB62F}" presName="parentText" presStyleLbl="node1" presStyleIdx="0" presStyleCnt="3">
        <dgm:presLayoutVars>
          <dgm:chMax val="0"/>
          <dgm:bulletEnabled val="1"/>
        </dgm:presLayoutVars>
      </dgm:prSet>
      <dgm:spPr/>
    </dgm:pt>
    <dgm:pt modelId="{0A365754-1EC3-44D4-9E9E-B10D399B41B4}" type="pres">
      <dgm:prSet presAssocID="{8C8B6AF2-0C8B-4B8A-A762-E6A872B7932D}" presName="spacer" presStyleCnt="0"/>
      <dgm:spPr/>
    </dgm:pt>
    <dgm:pt modelId="{09682BDC-4E65-4A9F-ADA3-34646E959E08}" type="pres">
      <dgm:prSet presAssocID="{BB549280-3BC9-4E5C-A9EF-DD25DEEB0AFB}" presName="parentText" presStyleLbl="node1" presStyleIdx="1" presStyleCnt="3">
        <dgm:presLayoutVars>
          <dgm:chMax val="0"/>
          <dgm:bulletEnabled val="1"/>
        </dgm:presLayoutVars>
      </dgm:prSet>
      <dgm:spPr/>
    </dgm:pt>
    <dgm:pt modelId="{507EB1ED-D45F-402F-B551-CBA3843B5DA7}" type="pres">
      <dgm:prSet presAssocID="{FB994EAC-D635-4E35-8566-6FFB61C537BC}" presName="spacer" presStyleCnt="0"/>
      <dgm:spPr/>
    </dgm:pt>
    <dgm:pt modelId="{A8AEFD6E-71D2-4460-BBF4-2A2AC18B7AFA}" type="pres">
      <dgm:prSet presAssocID="{4A799C84-FBD8-49CB-B63D-4BCB721FFD0F}" presName="parentText" presStyleLbl="node1" presStyleIdx="2" presStyleCnt="3">
        <dgm:presLayoutVars>
          <dgm:chMax val="0"/>
          <dgm:bulletEnabled val="1"/>
        </dgm:presLayoutVars>
      </dgm:prSet>
      <dgm:spPr/>
    </dgm:pt>
  </dgm:ptLst>
  <dgm:cxnLst>
    <dgm:cxn modelId="{C33A3502-DB70-4C2A-8E80-EF777DDD7A7F}" type="presOf" srcId="{952FB3A3-29F1-4231-94D0-450350C5EEAC}" destId="{8A02692A-8077-4FC6-AEF3-35EC0A91E539}" srcOrd="0" destOrd="0" presId="urn:microsoft.com/office/officeart/2005/8/layout/vList2"/>
    <dgm:cxn modelId="{DC8EC054-27CE-4550-951A-109019E3917B}" srcId="{952FB3A3-29F1-4231-94D0-450350C5EEAC}" destId="{BB549280-3BC9-4E5C-A9EF-DD25DEEB0AFB}" srcOrd="1" destOrd="0" parTransId="{A24143DE-FB0F-46CA-AAFA-2E1FAE484B14}" sibTransId="{FB994EAC-D635-4E35-8566-6FFB61C537BC}"/>
    <dgm:cxn modelId="{43A86D93-72D2-4D24-AA79-9F63198A0A9F}" type="presOf" srcId="{E09B855C-2223-4E0C-8E59-0B20178FB62F}" destId="{FD091AB3-89F7-4B4D-9361-8F9585EB7BEA}" srcOrd="0" destOrd="0" presId="urn:microsoft.com/office/officeart/2005/8/layout/vList2"/>
    <dgm:cxn modelId="{6473C8B3-F5AC-4AB2-95F1-E63A64D4C2D4}" srcId="{952FB3A3-29F1-4231-94D0-450350C5EEAC}" destId="{E09B855C-2223-4E0C-8E59-0B20178FB62F}" srcOrd="0" destOrd="0" parTransId="{35F4B717-3992-4FA1-9C3F-D65687FF93C7}" sibTransId="{8C8B6AF2-0C8B-4B8A-A762-E6A872B7932D}"/>
    <dgm:cxn modelId="{90CE1AC0-0589-474C-B0BE-E7F4A1218AC1}" type="presOf" srcId="{BB549280-3BC9-4E5C-A9EF-DD25DEEB0AFB}" destId="{09682BDC-4E65-4A9F-ADA3-34646E959E08}" srcOrd="0" destOrd="0" presId="urn:microsoft.com/office/officeart/2005/8/layout/vList2"/>
    <dgm:cxn modelId="{268AA1E2-CF01-411C-85D0-86456C602DD7}" srcId="{952FB3A3-29F1-4231-94D0-450350C5EEAC}" destId="{4A799C84-FBD8-49CB-B63D-4BCB721FFD0F}" srcOrd="2" destOrd="0" parTransId="{6375E0FF-A02D-4F6E-B0EF-CB93F08C3536}" sibTransId="{3AE2C8E7-A1C6-4CC8-ABD3-1D1CDDF07D46}"/>
    <dgm:cxn modelId="{CEB26EF6-9313-49B9-BAA4-26B58152C142}" type="presOf" srcId="{4A799C84-FBD8-49CB-B63D-4BCB721FFD0F}" destId="{A8AEFD6E-71D2-4460-BBF4-2A2AC18B7AFA}" srcOrd="0" destOrd="0" presId="urn:microsoft.com/office/officeart/2005/8/layout/vList2"/>
    <dgm:cxn modelId="{49427AC7-B553-4C2E-A37F-B5B9459E6A0E}" type="presParOf" srcId="{8A02692A-8077-4FC6-AEF3-35EC0A91E539}" destId="{FD091AB3-89F7-4B4D-9361-8F9585EB7BEA}" srcOrd="0" destOrd="0" presId="urn:microsoft.com/office/officeart/2005/8/layout/vList2"/>
    <dgm:cxn modelId="{B8EE05FD-C5FC-4CC1-A896-DE4D0977D3F6}" type="presParOf" srcId="{8A02692A-8077-4FC6-AEF3-35EC0A91E539}" destId="{0A365754-1EC3-44D4-9E9E-B10D399B41B4}" srcOrd="1" destOrd="0" presId="urn:microsoft.com/office/officeart/2005/8/layout/vList2"/>
    <dgm:cxn modelId="{4CD2D1F8-DD95-489A-8AE3-65968A68EA9C}" type="presParOf" srcId="{8A02692A-8077-4FC6-AEF3-35EC0A91E539}" destId="{09682BDC-4E65-4A9F-ADA3-34646E959E08}" srcOrd="2" destOrd="0" presId="urn:microsoft.com/office/officeart/2005/8/layout/vList2"/>
    <dgm:cxn modelId="{FB2B97BA-369A-4B6F-B2F6-B3D51B2B77C5}" type="presParOf" srcId="{8A02692A-8077-4FC6-AEF3-35EC0A91E539}" destId="{507EB1ED-D45F-402F-B551-CBA3843B5DA7}" srcOrd="3" destOrd="0" presId="urn:microsoft.com/office/officeart/2005/8/layout/vList2"/>
    <dgm:cxn modelId="{CACE6F4B-AAD7-492C-9AC1-849E7976F91B}" type="presParOf" srcId="{8A02692A-8077-4FC6-AEF3-35EC0A91E539}" destId="{A8AEFD6E-71D2-4460-BBF4-2A2AC18B7AF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6E8B14-EED9-4151-9A49-33EB7213340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1F6742C-ED16-46E5-B7B6-EF494F1A8DA6}">
      <dgm:prSet/>
      <dgm:spPr/>
      <dgm:t>
        <a:bodyPr/>
        <a:lstStyle/>
        <a:p>
          <a:r>
            <a:rPr lang="it-IT"/>
            <a:t>Three main controllers:</a:t>
          </a:r>
          <a:endParaRPr lang="en-US"/>
        </a:p>
      </dgm:t>
    </dgm:pt>
    <dgm:pt modelId="{D91F6DAE-9298-4F84-8658-56E27BFCB862}" type="parTrans" cxnId="{FD8464BC-5D46-49B2-8571-C8D9732FF541}">
      <dgm:prSet/>
      <dgm:spPr/>
      <dgm:t>
        <a:bodyPr/>
        <a:lstStyle/>
        <a:p>
          <a:endParaRPr lang="en-US"/>
        </a:p>
      </dgm:t>
    </dgm:pt>
    <dgm:pt modelId="{F3C70B7F-9DCE-4B24-8F96-703672D8DED1}" type="sibTrans" cxnId="{FD8464BC-5D46-49B2-8571-C8D9732FF541}">
      <dgm:prSet/>
      <dgm:spPr/>
      <dgm:t>
        <a:bodyPr/>
        <a:lstStyle/>
        <a:p>
          <a:endParaRPr lang="en-US"/>
        </a:p>
      </dgm:t>
    </dgm:pt>
    <dgm:pt modelId="{731531B2-E8EF-41DE-A20E-6537BF18AFD3}">
      <dgm:prSet/>
      <dgm:spPr/>
      <dgm:t>
        <a:bodyPr/>
        <a:lstStyle/>
        <a:p>
          <a:pPr>
            <a:buFont typeface="+mj-lt"/>
            <a:buAutoNum type="arabicPeriod"/>
          </a:pPr>
          <a:r>
            <a:rPr lang="it-IT" sz="3100" dirty="0" err="1"/>
            <a:t>Dumb</a:t>
          </a:r>
          <a:r>
            <a:rPr lang="it-IT" sz="3100" dirty="0"/>
            <a:t> controllers:</a:t>
          </a:r>
          <a:endParaRPr lang="en-US" sz="3100" dirty="0"/>
        </a:p>
      </dgm:t>
    </dgm:pt>
    <dgm:pt modelId="{7D529D51-05FF-4ECC-A659-59084D470A30}" type="parTrans" cxnId="{49179775-B3AA-41C6-99B2-CE815E1D98D1}">
      <dgm:prSet/>
      <dgm:spPr/>
      <dgm:t>
        <a:bodyPr/>
        <a:lstStyle/>
        <a:p>
          <a:endParaRPr lang="en-US"/>
        </a:p>
      </dgm:t>
    </dgm:pt>
    <dgm:pt modelId="{D27BBE6A-D473-4027-A898-0B5019F20057}" type="sibTrans" cxnId="{49179775-B3AA-41C6-99B2-CE815E1D98D1}">
      <dgm:prSet/>
      <dgm:spPr/>
      <dgm:t>
        <a:bodyPr/>
        <a:lstStyle/>
        <a:p>
          <a:endParaRPr lang="en-US"/>
        </a:p>
      </dgm:t>
    </dgm:pt>
    <dgm:pt modelId="{55127FC7-B802-4C6E-BFDD-54268A5425B2}">
      <dgm:prSet custT="1"/>
      <dgm:spPr/>
      <dgm:t>
        <a:bodyPr/>
        <a:lstStyle/>
        <a:p>
          <a:pPr>
            <a:buFont typeface="+mj-lt"/>
            <a:buNone/>
          </a:pPr>
          <a:r>
            <a:rPr lang="it-IT" sz="2400" dirty="0"/>
            <a:t>-  </a:t>
          </a:r>
          <a:r>
            <a:rPr lang="it-IT" sz="2400" dirty="0" err="1"/>
            <a:t>Fixed</a:t>
          </a:r>
          <a:endParaRPr lang="en-US" sz="2400" dirty="0"/>
        </a:p>
      </dgm:t>
    </dgm:pt>
    <dgm:pt modelId="{5A192393-5DF7-46DD-BB39-52497B493B8D}" type="parTrans" cxnId="{9D6C5E13-57BE-46C3-8250-ECB83E99D530}">
      <dgm:prSet/>
      <dgm:spPr/>
      <dgm:t>
        <a:bodyPr/>
        <a:lstStyle/>
        <a:p>
          <a:endParaRPr lang="en-US"/>
        </a:p>
      </dgm:t>
    </dgm:pt>
    <dgm:pt modelId="{8EF5ABD2-AF60-42B0-8A23-F48288C2AA2E}" type="sibTrans" cxnId="{9D6C5E13-57BE-46C3-8250-ECB83E99D530}">
      <dgm:prSet/>
      <dgm:spPr/>
      <dgm:t>
        <a:bodyPr/>
        <a:lstStyle/>
        <a:p>
          <a:endParaRPr lang="en-US"/>
        </a:p>
      </dgm:t>
    </dgm:pt>
    <dgm:pt modelId="{4536AB6A-DF8C-4867-A4A0-DB6C8CD6F97C}">
      <dgm:prSet custT="1"/>
      <dgm:spPr/>
      <dgm:t>
        <a:bodyPr/>
        <a:lstStyle/>
        <a:p>
          <a:pPr>
            <a:buFont typeface="+mj-lt"/>
            <a:buNone/>
          </a:pPr>
          <a:r>
            <a:rPr lang="it-IT" sz="2400" dirty="0"/>
            <a:t>-  Not </a:t>
          </a:r>
          <a:r>
            <a:rPr lang="it-IT" sz="2400" dirty="0" err="1"/>
            <a:t>fixed</a:t>
          </a:r>
          <a:endParaRPr lang="en-US" sz="2400" dirty="0"/>
        </a:p>
      </dgm:t>
    </dgm:pt>
    <dgm:pt modelId="{4BBDE037-634D-4153-9B34-9ADF663686EA}" type="parTrans" cxnId="{66495213-1EFA-431B-B965-4D51A438842F}">
      <dgm:prSet/>
      <dgm:spPr/>
      <dgm:t>
        <a:bodyPr/>
        <a:lstStyle/>
        <a:p>
          <a:endParaRPr lang="en-US"/>
        </a:p>
      </dgm:t>
    </dgm:pt>
    <dgm:pt modelId="{400D93C1-A6D4-45F8-8AC6-2B1511870056}" type="sibTrans" cxnId="{66495213-1EFA-431B-B965-4D51A438842F}">
      <dgm:prSet/>
      <dgm:spPr/>
      <dgm:t>
        <a:bodyPr/>
        <a:lstStyle/>
        <a:p>
          <a:endParaRPr lang="en-US"/>
        </a:p>
      </dgm:t>
    </dgm:pt>
    <dgm:pt modelId="{EBA2D90D-CCAE-4667-8FC1-99B7887195B4}">
      <dgm:prSet/>
      <dgm:spPr/>
      <dgm:t>
        <a:bodyPr/>
        <a:lstStyle/>
        <a:p>
          <a:pPr>
            <a:buFont typeface="+mj-lt"/>
            <a:buAutoNum type="arabicPeriod"/>
          </a:pPr>
          <a:r>
            <a:rPr lang="it-IT" sz="3100" dirty="0"/>
            <a:t>Smart Controller</a:t>
          </a:r>
          <a:endParaRPr lang="en-US" sz="3100" dirty="0"/>
        </a:p>
      </dgm:t>
    </dgm:pt>
    <dgm:pt modelId="{557FA30E-1597-4DA9-B553-8067A7C5E2D2}" type="parTrans" cxnId="{331080FF-877B-4B10-8C33-85EF8FE59A57}">
      <dgm:prSet/>
      <dgm:spPr/>
      <dgm:t>
        <a:bodyPr/>
        <a:lstStyle/>
        <a:p>
          <a:endParaRPr lang="en-US"/>
        </a:p>
      </dgm:t>
    </dgm:pt>
    <dgm:pt modelId="{F62430B9-C7CD-4D22-AF7D-4D3C351EE729}" type="sibTrans" cxnId="{331080FF-877B-4B10-8C33-85EF8FE59A57}">
      <dgm:prSet/>
      <dgm:spPr/>
      <dgm:t>
        <a:bodyPr/>
        <a:lstStyle/>
        <a:p>
          <a:endParaRPr lang="en-US"/>
        </a:p>
      </dgm:t>
    </dgm:pt>
    <dgm:pt modelId="{95897CB3-C0CA-4E5A-81B4-921121FC32E3}">
      <dgm:prSet/>
      <dgm:spPr/>
      <dgm:t>
        <a:bodyPr/>
        <a:lstStyle/>
        <a:p>
          <a:pPr>
            <a:buFont typeface="+mj-lt"/>
            <a:buAutoNum type="arabicPeriod"/>
          </a:pPr>
          <a:r>
            <a:rPr lang="it-IT" sz="3100" dirty="0" err="1"/>
            <a:t>Reactive</a:t>
          </a:r>
          <a:r>
            <a:rPr lang="it-IT" sz="3100" dirty="0"/>
            <a:t> Controller</a:t>
          </a:r>
          <a:endParaRPr lang="en-US" sz="3100" dirty="0"/>
        </a:p>
      </dgm:t>
    </dgm:pt>
    <dgm:pt modelId="{3F10D19F-90D3-4FC8-B451-6603C8DFCE97}" type="parTrans" cxnId="{EFC6DF2A-4999-4751-89E3-34E5CCD54605}">
      <dgm:prSet/>
      <dgm:spPr/>
      <dgm:t>
        <a:bodyPr/>
        <a:lstStyle/>
        <a:p>
          <a:endParaRPr lang="en-US"/>
        </a:p>
      </dgm:t>
    </dgm:pt>
    <dgm:pt modelId="{9B4E5C27-4F32-4039-86E8-6A50328F8AC9}" type="sibTrans" cxnId="{EFC6DF2A-4999-4751-89E3-34E5CCD54605}">
      <dgm:prSet/>
      <dgm:spPr/>
      <dgm:t>
        <a:bodyPr/>
        <a:lstStyle/>
        <a:p>
          <a:endParaRPr lang="en-US"/>
        </a:p>
      </dgm:t>
    </dgm:pt>
    <dgm:pt modelId="{2876EF50-94B2-4B77-8E25-7C56340FBDB5}" type="pres">
      <dgm:prSet presAssocID="{D06E8B14-EED9-4151-9A49-33EB7213340D}" presName="linear" presStyleCnt="0">
        <dgm:presLayoutVars>
          <dgm:dir/>
          <dgm:animLvl val="lvl"/>
          <dgm:resizeHandles val="exact"/>
        </dgm:presLayoutVars>
      </dgm:prSet>
      <dgm:spPr/>
    </dgm:pt>
    <dgm:pt modelId="{B5207E1C-4A9C-4F62-8EFA-398312DA9047}" type="pres">
      <dgm:prSet presAssocID="{41F6742C-ED16-46E5-B7B6-EF494F1A8DA6}" presName="parentLin" presStyleCnt="0"/>
      <dgm:spPr/>
    </dgm:pt>
    <dgm:pt modelId="{30A7ABAA-26EA-4BF0-B230-9917A5DC5779}" type="pres">
      <dgm:prSet presAssocID="{41F6742C-ED16-46E5-B7B6-EF494F1A8DA6}" presName="parentLeftMargin" presStyleLbl="node1" presStyleIdx="0" presStyleCnt="1"/>
      <dgm:spPr/>
    </dgm:pt>
    <dgm:pt modelId="{09A43C22-41C3-4417-956B-A53C87FC460E}" type="pres">
      <dgm:prSet presAssocID="{41F6742C-ED16-46E5-B7B6-EF494F1A8DA6}" presName="parentText" presStyleLbl="node1" presStyleIdx="0" presStyleCnt="1">
        <dgm:presLayoutVars>
          <dgm:chMax val="0"/>
          <dgm:bulletEnabled val="1"/>
        </dgm:presLayoutVars>
      </dgm:prSet>
      <dgm:spPr/>
    </dgm:pt>
    <dgm:pt modelId="{6D3DBE86-B98E-4B53-8152-F840FDD01633}" type="pres">
      <dgm:prSet presAssocID="{41F6742C-ED16-46E5-B7B6-EF494F1A8DA6}" presName="negativeSpace" presStyleCnt="0"/>
      <dgm:spPr/>
    </dgm:pt>
    <dgm:pt modelId="{4989542F-5067-42BC-B2B8-5BA1F52599CB}" type="pres">
      <dgm:prSet presAssocID="{41F6742C-ED16-46E5-B7B6-EF494F1A8DA6}" presName="childText" presStyleLbl="conFgAcc1" presStyleIdx="0" presStyleCnt="1">
        <dgm:presLayoutVars>
          <dgm:bulletEnabled val="1"/>
        </dgm:presLayoutVars>
      </dgm:prSet>
      <dgm:spPr/>
    </dgm:pt>
  </dgm:ptLst>
  <dgm:cxnLst>
    <dgm:cxn modelId="{9D6C5E13-57BE-46C3-8250-ECB83E99D530}" srcId="{731531B2-E8EF-41DE-A20E-6537BF18AFD3}" destId="{55127FC7-B802-4C6E-BFDD-54268A5425B2}" srcOrd="0" destOrd="0" parTransId="{5A192393-5DF7-46DD-BB39-52497B493B8D}" sibTransId="{8EF5ABD2-AF60-42B0-8A23-F48288C2AA2E}"/>
    <dgm:cxn modelId="{66495213-1EFA-431B-B965-4D51A438842F}" srcId="{731531B2-E8EF-41DE-A20E-6537BF18AFD3}" destId="{4536AB6A-DF8C-4867-A4A0-DB6C8CD6F97C}" srcOrd="1" destOrd="0" parTransId="{4BBDE037-634D-4153-9B34-9ADF663686EA}" sibTransId="{400D93C1-A6D4-45F8-8AC6-2B1511870056}"/>
    <dgm:cxn modelId="{EFC6DF2A-4999-4751-89E3-34E5CCD54605}" srcId="{41F6742C-ED16-46E5-B7B6-EF494F1A8DA6}" destId="{95897CB3-C0CA-4E5A-81B4-921121FC32E3}" srcOrd="2" destOrd="0" parTransId="{3F10D19F-90D3-4FC8-B451-6603C8DFCE97}" sibTransId="{9B4E5C27-4F32-4039-86E8-6A50328F8AC9}"/>
    <dgm:cxn modelId="{1B35453A-D845-45AD-A37E-B746F73FD499}" type="presOf" srcId="{41F6742C-ED16-46E5-B7B6-EF494F1A8DA6}" destId="{09A43C22-41C3-4417-956B-A53C87FC460E}" srcOrd="1" destOrd="0" presId="urn:microsoft.com/office/officeart/2005/8/layout/list1"/>
    <dgm:cxn modelId="{BD521D50-250B-4F15-BF69-4304E1A5E5FA}" type="presOf" srcId="{41F6742C-ED16-46E5-B7B6-EF494F1A8DA6}" destId="{30A7ABAA-26EA-4BF0-B230-9917A5DC5779}" srcOrd="0" destOrd="0" presId="urn:microsoft.com/office/officeart/2005/8/layout/list1"/>
    <dgm:cxn modelId="{6C424E52-8DAF-4C6A-A292-1D3E38CCD355}" type="presOf" srcId="{4536AB6A-DF8C-4867-A4A0-DB6C8CD6F97C}" destId="{4989542F-5067-42BC-B2B8-5BA1F52599CB}" srcOrd="0" destOrd="2" presId="urn:microsoft.com/office/officeart/2005/8/layout/list1"/>
    <dgm:cxn modelId="{49179775-B3AA-41C6-99B2-CE815E1D98D1}" srcId="{41F6742C-ED16-46E5-B7B6-EF494F1A8DA6}" destId="{731531B2-E8EF-41DE-A20E-6537BF18AFD3}" srcOrd="0" destOrd="0" parTransId="{7D529D51-05FF-4ECC-A659-59084D470A30}" sibTransId="{D27BBE6A-D473-4027-A898-0B5019F20057}"/>
    <dgm:cxn modelId="{0DA3E259-A083-4969-94F0-C9CF1CF7237A}" type="presOf" srcId="{D06E8B14-EED9-4151-9A49-33EB7213340D}" destId="{2876EF50-94B2-4B77-8E25-7C56340FBDB5}" srcOrd="0" destOrd="0" presId="urn:microsoft.com/office/officeart/2005/8/layout/list1"/>
    <dgm:cxn modelId="{34FE175A-12F9-4D50-A697-41C09A5604AD}" type="presOf" srcId="{731531B2-E8EF-41DE-A20E-6537BF18AFD3}" destId="{4989542F-5067-42BC-B2B8-5BA1F52599CB}" srcOrd="0" destOrd="0" presId="urn:microsoft.com/office/officeart/2005/8/layout/list1"/>
    <dgm:cxn modelId="{FD8464BC-5D46-49B2-8571-C8D9732FF541}" srcId="{D06E8B14-EED9-4151-9A49-33EB7213340D}" destId="{41F6742C-ED16-46E5-B7B6-EF494F1A8DA6}" srcOrd="0" destOrd="0" parTransId="{D91F6DAE-9298-4F84-8658-56E27BFCB862}" sibTransId="{F3C70B7F-9DCE-4B24-8F96-703672D8DED1}"/>
    <dgm:cxn modelId="{44669BBD-E948-40E7-B578-2C8BEB8C4F2A}" type="presOf" srcId="{95897CB3-C0CA-4E5A-81B4-921121FC32E3}" destId="{4989542F-5067-42BC-B2B8-5BA1F52599CB}" srcOrd="0" destOrd="4" presId="urn:microsoft.com/office/officeart/2005/8/layout/list1"/>
    <dgm:cxn modelId="{3643D2E9-97A2-4247-AEA9-9CAE949DB605}" type="presOf" srcId="{55127FC7-B802-4C6E-BFDD-54268A5425B2}" destId="{4989542F-5067-42BC-B2B8-5BA1F52599CB}" srcOrd="0" destOrd="1" presId="urn:microsoft.com/office/officeart/2005/8/layout/list1"/>
    <dgm:cxn modelId="{49BE31FE-DD7B-43B6-AA72-F8F24DED1972}" type="presOf" srcId="{EBA2D90D-CCAE-4667-8FC1-99B7887195B4}" destId="{4989542F-5067-42BC-B2B8-5BA1F52599CB}" srcOrd="0" destOrd="3" presId="urn:microsoft.com/office/officeart/2005/8/layout/list1"/>
    <dgm:cxn modelId="{331080FF-877B-4B10-8C33-85EF8FE59A57}" srcId="{41F6742C-ED16-46E5-B7B6-EF494F1A8DA6}" destId="{EBA2D90D-CCAE-4667-8FC1-99B7887195B4}" srcOrd="1" destOrd="0" parTransId="{557FA30E-1597-4DA9-B553-8067A7C5E2D2}" sibTransId="{F62430B9-C7CD-4D22-AF7D-4D3C351EE729}"/>
    <dgm:cxn modelId="{78091202-8EF1-497B-BAF8-36BAE0E6875E}" type="presParOf" srcId="{2876EF50-94B2-4B77-8E25-7C56340FBDB5}" destId="{B5207E1C-4A9C-4F62-8EFA-398312DA9047}" srcOrd="0" destOrd="0" presId="urn:microsoft.com/office/officeart/2005/8/layout/list1"/>
    <dgm:cxn modelId="{C3855818-6BE8-4D9A-AE9D-3E4052791EE5}" type="presParOf" srcId="{B5207E1C-4A9C-4F62-8EFA-398312DA9047}" destId="{30A7ABAA-26EA-4BF0-B230-9917A5DC5779}" srcOrd="0" destOrd="0" presId="urn:microsoft.com/office/officeart/2005/8/layout/list1"/>
    <dgm:cxn modelId="{CC21BD21-D483-4ADD-AD16-440D35E5850B}" type="presParOf" srcId="{B5207E1C-4A9C-4F62-8EFA-398312DA9047}" destId="{09A43C22-41C3-4417-956B-A53C87FC460E}" srcOrd="1" destOrd="0" presId="urn:microsoft.com/office/officeart/2005/8/layout/list1"/>
    <dgm:cxn modelId="{645C82FA-1E02-42BA-BD57-289355E7A3D0}" type="presParOf" srcId="{2876EF50-94B2-4B77-8E25-7C56340FBDB5}" destId="{6D3DBE86-B98E-4B53-8152-F840FDD01633}" srcOrd="1" destOrd="0" presId="urn:microsoft.com/office/officeart/2005/8/layout/list1"/>
    <dgm:cxn modelId="{863B5C41-FC08-48EE-BE32-B050A4DBE6CA}" type="presParOf" srcId="{2876EF50-94B2-4B77-8E25-7C56340FBDB5}" destId="{4989542F-5067-42BC-B2B8-5BA1F52599C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8E1380-9E84-46DA-8F7B-6E6173DCEF5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2399EE4-93C5-4EFF-A1EE-29747B1FC916}">
      <dgm:prSet/>
      <dgm:spPr/>
      <dgm:t>
        <a:bodyPr/>
        <a:lstStyle/>
        <a:p>
          <a:r>
            <a:rPr lang="it-IT" dirty="0"/>
            <a:t>Checks </a:t>
          </a:r>
          <a:r>
            <a:rPr lang="it-IT" dirty="0" err="1"/>
            <a:t>if</a:t>
          </a:r>
          <a:r>
            <a:rPr lang="it-IT" dirty="0"/>
            <a:t> </a:t>
          </a:r>
          <a:r>
            <a:rPr lang="it-IT" dirty="0" err="1"/>
            <a:t>is</a:t>
          </a:r>
          <a:r>
            <a:rPr lang="it-IT" dirty="0"/>
            <a:t> </a:t>
          </a:r>
          <a:r>
            <a:rPr lang="it-IT" dirty="0" err="1"/>
            <a:t>it</a:t>
          </a:r>
          <a:r>
            <a:rPr lang="it-IT" dirty="0"/>
            <a:t> </a:t>
          </a:r>
          <a:r>
            <a:rPr lang="it-IT" dirty="0" err="1"/>
            <a:t>possible</a:t>
          </a:r>
          <a:r>
            <a:rPr lang="it-IT" dirty="0"/>
            <a:t> to 2 consecutive washes in the </a:t>
          </a:r>
          <a:r>
            <a:rPr lang="it-IT" dirty="0" err="1"/>
            <a:t>same</a:t>
          </a:r>
          <a:r>
            <a:rPr lang="it-IT" dirty="0"/>
            <a:t> station </a:t>
          </a:r>
          <a:endParaRPr lang="en-US" dirty="0"/>
        </a:p>
      </dgm:t>
    </dgm:pt>
    <dgm:pt modelId="{95C7668F-2646-4460-AC0A-723DE21F68A1}" type="parTrans" cxnId="{45F6865A-485C-4B0C-AD6A-B35BA4AE2A94}">
      <dgm:prSet/>
      <dgm:spPr/>
      <dgm:t>
        <a:bodyPr/>
        <a:lstStyle/>
        <a:p>
          <a:endParaRPr lang="en-US"/>
        </a:p>
      </dgm:t>
    </dgm:pt>
    <dgm:pt modelId="{5347246C-D96A-4167-94E6-AC8887B35B0A}" type="sibTrans" cxnId="{45F6865A-485C-4B0C-AD6A-B35BA4AE2A94}">
      <dgm:prSet/>
      <dgm:spPr/>
      <dgm:t>
        <a:bodyPr/>
        <a:lstStyle/>
        <a:p>
          <a:endParaRPr lang="en-US"/>
        </a:p>
      </dgm:t>
    </dgm:pt>
    <dgm:pt modelId="{D6552CE4-3E8A-41F0-86FC-13BE2118DC0E}">
      <dgm:prSet/>
      <dgm:spPr/>
      <dgm:t>
        <a:bodyPr/>
        <a:lstStyle/>
        <a:p>
          <a:r>
            <a:rPr lang="it-IT" dirty="0" err="1"/>
            <a:t>indigolog</a:t>
          </a:r>
          <a:r>
            <a:rPr lang="it-IT" dirty="0"/>
            <a:t>(test_execution1).</a:t>
          </a:r>
          <a:endParaRPr lang="en-US" dirty="0"/>
        </a:p>
      </dgm:t>
    </dgm:pt>
    <dgm:pt modelId="{8C0B1DC9-A811-4F6A-ABE5-4169350924B5}" type="parTrans" cxnId="{10F7FAAE-368C-4D00-B13A-DF4909125CC3}">
      <dgm:prSet/>
      <dgm:spPr/>
      <dgm:t>
        <a:bodyPr/>
        <a:lstStyle/>
        <a:p>
          <a:endParaRPr lang="en-US"/>
        </a:p>
      </dgm:t>
    </dgm:pt>
    <dgm:pt modelId="{A5E769A5-EE02-45C9-82BC-D14A0983D655}" type="sibTrans" cxnId="{10F7FAAE-368C-4D00-B13A-DF4909125CC3}">
      <dgm:prSet/>
      <dgm:spPr/>
      <dgm:t>
        <a:bodyPr/>
        <a:lstStyle/>
        <a:p>
          <a:endParaRPr lang="en-US"/>
        </a:p>
      </dgm:t>
    </dgm:pt>
    <dgm:pt modelId="{060212ED-1447-451A-A188-ECA96D561B3D}">
      <dgm:prSet/>
      <dgm:spPr>
        <a:solidFill>
          <a:srgbClr val="CBC11E"/>
        </a:solidFill>
      </dgm:spPr>
      <dgm:t>
        <a:bodyPr/>
        <a:lstStyle/>
        <a:p>
          <a:r>
            <a:rPr lang="it-IT" dirty="0"/>
            <a:t>Checks </a:t>
          </a:r>
          <a:r>
            <a:rPr lang="it-IT" dirty="0" err="1"/>
            <a:t>if</a:t>
          </a:r>
          <a:r>
            <a:rPr lang="it-IT" dirty="0"/>
            <a:t> </a:t>
          </a:r>
          <a:r>
            <a:rPr lang="it-IT" dirty="0" err="1"/>
            <a:t>resources</a:t>
          </a:r>
          <a:r>
            <a:rPr lang="it-IT" dirty="0"/>
            <a:t> are </a:t>
          </a:r>
          <a:r>
            <a:rPr lang="it-IT" dirty="0" err="1"/>
            <a:t>empty</a:t>
          </a:r>
          <a:r>
            <a:rPr lang="it-IT" dirty="0"/>
            <a:t> after a 2 consecutive washes in the </a:t>
          </a:r>
          <a:r>
            <a:rPr lang="it-IT" dirty="0" err="1"/>
            <a:t>same</a:t>
          </a:r>
          <a:r>
            <a:rPr lang="it-IT" dirty="0"/>
            <a:t> station with </a:t>
          </a:r>
          <a:r>
            <a:rPr lang="it-IT" dirty="0" err="1"/>
            <a:t>only</a:t>
          </a:r>
          <a:r>
            <a:rPr lang="it-IT" dirty="0"/>
            <a:t> 1 </a:t>
          </a:r>
          <a:r>
            <a:rPr lang="it-IT" dirty="0" err="1"/>
            <a:t>reload</a:t>
          </a:r>
          <a:endParaRPr lang="en-US" dirty="0"/>
        </a:p>
      </dgm:t>
    </dgm:pt>
    <dgm:pt modelId="{A3F6DB6F-466E-4FBF-A825-D27FE29E699D}" type="parTrans" cxnId="{82EF8FE9-8A81-4D80-BACE-E53A4899DC3E}">
      <dgm:prSet/>
      <dgm:spPr/>
      <dgm:t>
        <a:bodyPr/>
        <a:lstStyle/>
        <a:p>
          <a:endParaRPr lang="en-US"/>
        </a:p>
      </dgm:t>
    </dgm:pt>
    <dgm:pt modelId="{48AB6A3E-209B-4762-B33C-E76AB46227AE}" type="sibTrans" cxnId="{82EF8FE9-8A81-4D80-BACE-E53A4899DC3E}">
      <dgm:prSet/>
      <dgm:spPr/>
      <dgm:t>
        <a:bodyPr/>
        <a:lstStyle/>
        <a:p>
          <a:endParaRPr lang="en-US"/>
        </a:p>
      </dgm:t>
    </dgm:pt>
    <dgm:pt modelId="{692F4849-FEEA-4365-9549-A8711DFD38D1}">
      <dgm:prSet/>
      <dgm:spPr/>
      <dgm:t>
        <a:bodyPr/>
        <a:lstStyle/>
        <a:p>
          <a:r>
            <a:rPr lang="en-US"/>
            <a:t>indigolog([test_execution2,?(resources(2))]).</a:t>
          </a:r>
        </a:p>
      </dgm:t>
    </dgm:pt>
    <dgm:pt modelId="{3B850B7A-9083-4D2A-A98D-F8486EFC8317}" type="parTrans" cxnId="{BF6810B7-5F3C-43DE-8D78-D2AC386C6753}">
      <dgm:prSet/>
      <dgm:spPr/>
      <dgm:t>
        <a:bodyPr/>
        <a:lstStyle/>
        <a:p>
          <a:endParaRPr lang="en-US"/>
        </a:p>
      </dgm:t>
    </dgm:pt>
    <dgm:pt modelId="{04645AE5-9D86-4CE9-AA3C-A81AF50B26AB}" type="sibTrans" cxnId="{BF6810B7-5F3C-43DE-8D78-D2AC386C6753}">
      <dgm:prSet/>
      <dgm:spPr/>
      <dgm:t>
        <a:bodyPr/>
        <a:lstStyle/>
        <a:p>
          <a:endParaRPr lang="en-US"/>
        </a:p>
      </dgm:t>
    </dgm:pt>
    <dgm:pt modelId="{730D8BEB-25FD-4C34-9C00-1AA2C12A347C}">
      <dgm:prSet/>
      <dgm:spPr>
        <a:solidFill>
          <a:schemeClr val="accent2"/>
        </a:solidFill>
      </dgm:spPr>
      <dgm:t>
        <a:bodyPr/>
        <a:lstStyle/>
        <a:p>
          <a:r>
            <a:rPr lang="it-IT"/>
            <a:t>Checks if after a cycle of wash, the car is still waiting </a:t>
          </a:r>
          <a:endParaRPr lang="en-US"/>
        </a:p>
      </dgm:t>
    </dgm:pt>
    <dgm:pt modelId="{405CC7AF-0312-49A3-8329-F664C93153C7}" type="parTrans" cxnId="{285D0714-B47A-446F-A39A-993E38120736}">
      <dgm:prSet/>
      <dgm:spPr/>
      <dgm:t>
        <a:bodyPr/>
        <a:lstStyle/>
        <a:p>
          <a:endParaRPr lang="en-US"/>
        </a:p>
      </dgm:t>
    </dgm:pt>
    <dgm:pt modelId="{889581B0-8EDF-4DB7-A42E-2D37A2A25836}" type="sibTrans" cxnId="{285D0714-B47A-446F-A39A-993E38120736}">
      <dgm:prSet/>
      <dgm:spPr/>
      <dgm:t>
        <a:bodyPr/>
        <a:lstStyle/>
        <a:p>
          <a:endParaRPr lang="en-US"/>
        </a:p>
      </dgm:t>
    </dgm:pt>
    <dgm:pt modelId="{9378A9E8-1FAC-41A8-B8FE-F43A6EFE65A6}">
      <dgm:prSet/>
      <dgm:spPr/>
      <dgm:t>
        <a:bodyPr/>
        <a:lstStyle/>
        <a:p>
          <a:r>
            <a:rPr lang="en-US"/>
            <a:t>indigolog([test_execution3,?(neg(car_waiting(1)))]).</a:t>
          </a:r>
        </a:p>
      </dgm:t>
    </dgm:pt>
    <dgm:pt modelId="{4FA5100F-36E8-4CEC-8770-7BC0581971C0}" type="parTrans" cxnId="{E0121690-87C2-49D2-8697-64DD8F70F237}">
      <dgm:prSet/>
      <dgm:spPr/>
      <dgm:t>
        <a:bodyPr/>
        <a:lstStyle/>
        <a:p>
          <a:endParaRPr lang="en-US"/>
        </a:p>
      </dgm:t>
    </dgm:pt>
    <dgm:pt modelId="{0DFA6A14-DAD5-436A-8330-481AE6956002}" type="sibTrans" cxnId="{E0121690-87C2-49D2-8697-64DD8F70F237}">
      <dgm:prSet/>
      <dgm:spPr/>
      <dgm:t>
        <a:bodyPr/>
        <a:lstStyle/>
        <a:p>
          <a:endParaRPr lang="en-US"/>
        </a:p>
      </dgm:t>
    </dgm:pt>
    <dgm:pt modelId="{C53BAA45-1839-4BA7-A414-01A822F8B992}" type="pres">
      <dgm:prSet presAssocID="{C08E1380-9E84-46DA-8F7B-6E6173DCEF5C}" presName="Name0" presStyleCnt="0">
        <dgm:presLayoutVars>
          <dgm:dir/>
          <dgm:animLvl val="lvl"/>
          <dgm:resizeHandles val="exact"/>
        </dgm:presLayoutVars>
      </dgm:prSet>
      <dgm:spPr/>
    </dgm:pt>
    <dgm:pt modelId="{099B5D9A-F024-498B-B29D-D1D9BA1584E8}" type="pres">
      <dgm:prSet presAssocID="{32399EE4-93C5-4EFF-A1EE-29747B1FC916}" presName="linNode" presStyleCnt="0"/>
      <dgm:spPr/>
    </dgm:pt>
    <dgm:pt modelId="{22C637EC-233E-46FA-946E-171615DE016D}" type="pres">
      <dgm:prSet presAssocID="{32399EE4-93C5-4EFF-A1EE-29747B1FC916}" presName="parentText" presStyleLbl="node1" presStyleIdx="0" presStyleCnt="3">
        <dgm:presLayoutVars>
          <dgm:chMax val="1"/>
          <dgm:bulletEnabled val="1"/>
        </dgm:presLayoutVars>
      </dgm:prSet>
      <dgm:spPr/>
    </dgm:pt>
    <dgm:pt modelId="{240042A0-B414-40E0-8F96-AECEDD6713F6}" type="pres">
      <dgm:prSet presAssocID="{32399EE4-93C5-4EFF-A1EE-29747B1FC916}" presName="descendantText" presStyleLbl="alignAccFollowNode1" presStyleIdx="0" presStyleCnt="3">
        <dgm:presLayoutVars>
          <dgm:bulletEnabled val="1"/>
        </dgm:presLayoutVars>
      </dgm:prSet>
      <dgm:spPr/>
    </dgm:pt>
    <dgm:pt modelId="{ED811144-B8B2-4C51-BE32-4C65457163A1}" type="pres">
      <dgm:prSet presAssocID="{5347246C-D96A-4167-94E6-AC8887B35B0A}" presName="sp" presStyleCnt="0"/>
      <dgm:spPr/>
    </dgm:pt>
    <dgm:pt modelId="{6BEC07F4-29D0-4CAD-A25C-57B748BEEA4B}" type="pres">
      <dgm:prSet presAssocID="{060212ED-1447-451A-A188-ECA96D561B3D}" presName="linNode" presStyleCnt="0"/>
      <dgm:spPr/>
    </dgm:pt>
    <dgm:pt modelId="{41FE0245-A6FE-4B28-AD6A-1B72CB091912}" type="pres">
      <dgm:prSet presAssocID="{060212ED-1447-451A-A188-ECA96D561B3D}" presName="parentText" presStyleLbl="node1" presStyleIdx="1" presStyleCnt="3">
        <dgm:presLayoutVars>
          <dgm:chMax val="1"/>
          <dgm:bulletEnabled val="1"/>
        </dgm:presLayoutVars>
      </dgm:prSet>
      <dgm:spPr/>
    </dgm:pt>
    <dgm:pt modelId="{B680698B-9259-4AAD-BA82-43FC43B11B90}" type="pres">
      <dgm:prSet presAssocID="{060212ED-1447-451A-A188-ECA96D561B3D}" presName="descendantText" presStyleLbl="alignAccFollowNode1" presStyleIdx="1" presStyleCnt="3">
        <dgm:presLayoutVars>
          <dgm:bulletEnabled val="1"/>
        </dgm:presLayoutVars>
      </dgm:prSet>
      <dgm:spPr/>
    </dgm:pt>
    <dgm:pt modelId="{DEDF1CD9-E5AB-46F2-ABA7-2A46C1DDF5FA}" type="pres">
      <dgm:prSet presAssocID="{48AB6A3E-209B-4762-B33C-E76AB46227AE}" presName="sp" presStyleCnt="0"/>
      <dgm:spPr/>
    </dgm:pt>
    <dgm:pt modelId="{889C4AFA-468C-4DE0-BA1D-3AAE9C503063}" type="pres">
      <dgm:prSet presAssocID="{730D8BEB-25FD-4C34-9C00-1AA2C12A347C}" presName="linNode" presStyleCnt="0"/>
      <dgm:spPr/>
    </dgm:pt>
    <dgm:pt modelId="{84A03E94-5CA8-424E-B90E-CDFA150E2DC8}" type="pres">
      <dgm:prSet presAssocID="{730D8BEB-25FD-4C34-9C00-1AA2C12A347C}" presName="parentText" presStyleLbl="node1" presStyleIdx="2" presStyleCnt="3">
        <dgm:presLayoutVars>
          <dgm:chMax val="1"/>
          <dgm:bulletEnabled val="1"/>
        </dgm:presLayoutVars>
      </dgm:prSet>
      <dgm:spPr/>
    </dgm:pt>
    <dgm:pt modelId="{0BB6FB4D-2D06-496B-B26F-1428AE67D0A4}" type="pres">
      <dgm:prSet presAssocID="{730D8BEB-25FD-4C34-9C00-1AA2C12A347C}" presName="descendantText" presStyleLbl="alignAccFollowNode1" presStyleIdx="2" presStyleCnt="3">
        <dgm:presLayoutVars>
          <dgm:bulletEnabled val="1"/>
        </dgm:presLayoutVars>
      </dgm:prSet>
      <dgm:spPr/>
    </dgm:pt>
  </dgm:ptLst>
  <dgm:cxnLst>
    <dgm:cxn modelId="{A1E32E03-8990-4862-AFBA-898E6EECF854}" type="presOf" srcId="{730D8BEB-25FD-4C34-9C00-1AA2C12A347C}" destId="{84A03E94-5CA8-424E-B90E-CDFA150E2DC8}" srcOrd="0" destOrd="0" presId="urn:microsoft.com/office/officeart/2005/8/layout/vList5"/>
    <dgm:cxn modelId="{285D0714-B47A-446F-A39A-993E38120736}" srcId="{C08E1380-9E84-46DA-8F7B-6E6173DCEF5C}" destId="{730D8BEB-25FD-4C34-9C00-1AA2C12A347C}" srcOrd="2" destOrd="0" parTransId="{405CC7AF-0312-49A3-8329-F664C93153C7}" sibTransId="{889581B0-8EDF-4DB7-A42E-2D37A2A25836}"/>
    <dgm:cxn modelId="{E3208625-68BF-45D2-A652-CA91F4D15FCD}" type="presOf" srcId="{9378A9E8-1FAC-41A8-B8FE-F43A6EFE65A6}" destId="{0BB6FB4D-2D06-496B-B26F-1428AE67D0A4}" srcOrd="0" destOrd="0" presId="urn:microsoft.com/office/officeart/2005/8/layout/vList5"/>
    <dgm:cxn modelId="{1FDE0F2E-285E-4101-98E8-8EC2C7A73D11}" type="presOf" srcId="{32399EE4-93C5-4EFF-A1EE-29747B1FC916}" destId="{22C637EC-233E-46FA-946E-171615DE016D}" srcOrd="0" destOrd="0" presId="urn:microsoft.com/office/officeart/2005/8/layout/vList5"/>
    <dgm:cxn modelId="{AB89C037-ACFE-42B2-8893-E68280AD02F8}" type="presOf" srcId="{D6552CE4-3E8A-41F0-86FC-13BE2118DC0E}" destId="{240042A0-B414-40E0-8F96-AECEDD6713F6}" srcOrd="0" destOrd="0" presId="urn:microsoft.com/office/officeart/2005/8/layout/vList5"/>
    <dgm:cxn modelId="{091A4173-2F3D-430C-8BE2-F6FBF2C67877}" type="presOf" srcId="{060212ED-1447-451A-A188-ECA96D561B3D}" destId="{41FE0245-A6FE-4B28-AD6A-1B72CB091912}" srcOrd="0" destOrd="0" presId="urn:microsoft.com/office/officeart/2005/8/layout/vList5"/>
    <dgm:cxn modelId="{45F6865A-485C-4B0C-AD6A-B35BA4AE2A94}" srcId="{C08E1380-9E84-46DA-8F7B-6E6173DCEF5C}" destId="{32399EE4-93C5-4EFF-A1EE-29747B1FC916}" srcOrd="0" destOrd="0" parTransId="{95C7668F-2646-4460-AC0A-723DE21F68A1}" sibTransId="{5347246C-D96A-4167-94E6-AC8887B35B0A}"/>
    <dgm:cxn modelId="{E0121690-87C2-49D2-8697-64DD8F70F237}" srcId="{730D8BEB-25FD-4C34-9C00-1AA2C12A347C}" destId="{9378A9E8-1FAC-41A8-B8FE-F43A6EFE65A6}" srcOrd="0" destOrd="0" parTransId="{4FA5100F-36E8-4CEC-8770-7BC0581971C0}" sibTransId="{0DFA6A14-DAD5-436A-8330-481AE6956002}"/>
    <dgm:cxn modelId="{10F7FAAE-368C-4D00-B13A-DF4909125CC3}" srcId="{32399EE4-93C5-4EFF-A1EE-29747B1FC916}" destId="{D6552CE4-3E8A-41F0-86FC-13BE2118DC0E}" srcOrd="0" destOrd="0" parTransId="{8C0B1DC9-A811-4F6A-ABE5-4169350924B5}" sibTransId="{A5E769A5-EE02-45C9-82BC-D14A0983D655}"/>
    <dgm:cxn modelId="{BF6810B7-5F3C-43DE-8D78-D2AC386C6753}" srcId="{060212ED-1447-451A-A188-ECA96D561B3D}" destId="{692F4849-FEEA-4365-9549-A8711DFD38D1}" srcOrd="0" destOrd="0" parTransId="{3B850B7A-9083-4D2A-A98D-F8486EFC8317}" sibTransId="{04645AE5-9D86-4CE9-AA3C-A81AF50B26AB}"/>
    <dgm:cxn modelId="{9959B1D4-A1EF-4CFD-92A7-57DECE877DB1}" type="presOf" srcId="{C08E1380-9E84-46DA-8F7B-6E6173DCEF5C}" destId="{C53BAA45-1839-4BA7-A414-01A822F8B992}" srcOrd="0" destOrd="0" presId="urn:microsoft.com/office/officeart/2005/8/layout/vList5"/>
    <dgm:cxn modelId="{82EF8FE9-8A81-4D80-BACE-E53A4899DC3E}" srcId="{C08E1380-9E84-46DA-8F7B-6E6173DCEF5C}" destId="{060212ED-1447-451A-A188-ECA96D561B3D}" srcOrd="1" destOrd="0" parTransId="{A3F6DB6F-466E-4FBF-A825-D27FE29E699D}" sibTransId="{48AB6A3E-209B-4762-B33C-E76AB46227AE}"/>
    <dgm:cxn modelId="{48B249FF-4C57-4D8D-AD2D-7FA34AEA9022}" type="presOf" srcId="{692F4849-FEEA-4365-9549-A8711DFD38D1}" destId="{B680698B-9259-4AAD-BA82-43FC43B11B90}" srcOrd="0" destOrd="0" presId="urn:microsoft.com/office/officeart/2005/8/layout/vList5"/>
    <dgm:cxn modelId="{C29F2233-B142-412A-9351-3AB9217A1AD5}" type="presParOf" srcId="{C53BAA45-1839-4BA7-A414-01A822F8B992}" destId="{099B5D9A-F024-498B-B29D-D1D9BA1584E8}" srcOrd="0" destOrd="0" presId="urn:microsoft.com/office/officeart/2005/8/layout/vList5"/>
    <dgm:cxn modelId="{3B72B2AA-FF94-4A33-80F3-0D8DF033DDB9}" type="presParOf" srcId="{099B5D9A-F024-498B-B29D-D1D9BA1584E8}" destId="{22C637EC-233E-46FA-946E-171615DE016D}" srcOrd="0" destOrd="0" presId="urn:microsoft.com/office/officeart/2005/8/layout/vList5"/>
    <dgm:cxn modelId="{55C4FAF5-3B26-4A68-99D5-2133535DE254}" type="presParOf" srcId="{099B5D9A-F024-498B-B29D-D1D9BA1584E8}" destId="{240042A0-B414-40E0-8F96-AECEDD6713F6}" srcOrd="1" destOrd="0" presId="urn:microsoft.com/office/officeart/2005/8/layout/vList5"/>
    <dgm:cxn modelId="{3BD92C67-5B3E-48E5-8B2B-C440D9E694F2}" type="presParOf" srcId="{C53BAA45-1839-4BA7-A414-01A822F8B992}" destId="{ED811144-B8B2-4C51-BE32-4C65457163A1}" srcOrd="1" destOrd="0" presId="urn:microsoft.com/office/officeart/2005/8/layout/vList5"/>
    <dgm:cxn modelId="{781DD38B-6D34-47EF-A918-FA92EF5BF7A7}" type="presParOf" srcId="{C53BAA45-1839-4BA7-A414-01A822F8B992}" destId="{6BEC07F4-29D0-4CAD-A25C-57B748BEEA4B}" srcOrd="2" destOrd="0" presId="urn:microsoft.com/office/officeart/2005/8/layout/vList5"/>
    <dgm:cxn modelId="{B17501D7-3CD3-4EC5-8168-3572C9FBFCF8}" type="presParOf" srcId="{6BEC07F4-29D0-4CAD-A25C-57B748BEEA4B}" destId="{41FE0245-A6FE-4B28-AD6A-1B72CB091912}" srcOrd="0" destOrd="0" presId="urn:microsoft.com/office/officeart/2005/8/layout/vList5"/>
    <dgm:cxn modelId="{9C95AE10-9AED-4FD2-A615-1D4D34D28BD3}" type="presParOf" srcId="{6BEC07F4-29D0-4CAD-A25C-57B748BEEA4B}" destId="{B680698B-9259-4AAD-BA82-43FC43B11B90}" srcOrd="1" destOrd="0" presId="urn:microsoft.com/office/officeart/2005/8/layout/vList5"/>
    <dgm:cxn modelId="{34BA6CA0-0A46-45D6-94A7-6141F7D1C1F2}" type="presParOf" srcId="{C53BAA45-1839-4BA7-A414-01A822F8B992}" destId="{DEDF1CD9-E5AB-46F2-ABA7-2A46C1DDF5FA}" srcOrd="3" destOrd="0" presId="urn:microsoft.com/office/officeart/2005/8/layout/vList5"/>
    <dgm:cxn modelId="{9F6EC794-EE78-4187-AFF9-E64956C973FA}" type="presParOf" srcId="{C53BAA45-1839-4BA7-A414-01A822F8B992}" destId="{889C4AFA-468C-4DE0-BA1D-3AAE9C503063}" srcOrd="4" destOrd="0" presId="urn:microsoft.com/office/officeart/2005/8/layout/vList5"/>
    <dgm:cxn modelId="{E9E5A24A-70D4-4FBF-8DA4-93266C7A034E}" type="presParOf" srcId="{889C4AFA-468C-4DE0-BA1D-3AAE9C503063}" destId="{84A03E94-5CA8-424E-B90E-CDFA150E2DC8}" srcOrd="0" destOrd="0" presId="urn:microsoft.com/office/officeart/2005/8/layout/vList5"/>
    <dgm:cxn modelId="{CFF6294F-9B9D-4CAB-8C9E-071F6A67D607}" type="presParOf" srcId="{889C4AFA-468C-4DE0-BA1D-3AAE9C503063}" destId="{0BB6FB4D-2D06-496B-B26F-1428AE67D0A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E4A9B-1EEB-4236-B703-3400F9F93CE6}">
      <dsp:nvSpPr>
        <dsp:cNvPr id="0" name=""/>
        <dsp:cNvSpPr/>
      </dsp:nvSpPr>
      <dsp:spPr>
        <a:xfrm>
          <a:off x="1013179" y="195"/>
          <a:ext cx="1974242" cy="118454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MOVE</a:t>
          </a:r>
        </a:p>
      </dsp:txBody>
      <dsp:txXfrm>
        <a:off x="1013179" y="195"/>
        <a:ext cx="1974242" cy="1184545"/>
      </dsp:txXfrm>
    </dsp:sp>
    <dsp:sp modelId="{5EEF8181-A258-49D4-96D6-EC75820282BD}">
      <dsp:nvSpPr>
        <dsp:cNvPr id="0" name=""/>
        <dsp:cNvSpPr/>
      </dsp:nvSpPr>
      <dsp:spPr>
        <a:xfrm>
          <a:off x="3184845" y="195"/>
          <a:ext cx="1974242" cy="118454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FINISH</a:t>
          </a:r>
        </a:p>
      </dsp:txBody>
      <dsp:txXfrm>
        <a:off x="3184845" y="195"/>
        <a:ext cx="1974242" cy="1184545"/>
      </dsp:txXfrm>
    </dsp:sp>
    <dsp:sp modelId="{89531207-4052-4279-8154-C5B037E07F5B}">
      <dsp:nvSpPr>
        <dsp:cNvPr id="0" name=""/>
        <dsp:cNvSpPr/>
      </dsp:nvSpPr>
      <dsp:spPr>
        <a:xfrm>
          <a:off x="5356512" y="195"/>
          <a:ext cx="1974242" cy="118454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FINISH-INTERIOR</a:t>
          </a:r>
        </a:p>
      </dsp:txBody>
      <dsp:txXfrm>
        <a:off x="5356512" y="195"/>
        <a:ext cx="1974242" cy="1184545"/>
      </dsp:txXfrm>
    </dsp:sp>
    <dsp:sp modelId="{4E8F5395-C8FD-4B92-B979-18A723DB3164}">
      <dsp:nvSpPr>
        <dsp:cNvPr id="0" name=""/>
        <dsp:cNvSpPr/>
      </dsp:nvSpPr>
      <dsp:spPr>
        <a:xfrm>
          <a:off x="7528178" y="195"/>
          <a:ext cx="1974242" cy="118454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INTERIOR-CLEAN</a:t>
          </a:r>
        </a:p>
      </dsp:txBody>
      <dsp:txXfrm>
        <a:off x="7528178" y="195"/>
        <a:ext cx="1974242" cy="1184545"/>
      </dsp:txXfrm>
    </dsp:sp>
    <dsp:sp modelId="{01DE2C65-0F61-4C68-BCF8-3050DD99A164}">
      <dsp:nvSpPr>
        <dsp:cNvPr id="0" name=""/>
        <dsp:cNvSpPr/>
      </dsp:nvSpPr>
      <dsp:spPr>
        <a:xfrm>
          <a:off x="1013179" y="1382165"/>
          <a:ext cx="1974242" cy="118454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START-PREMIUM-CLEANING</a:t>
          </a:r>
        </a:p>
      </dsp:txBody>
      <dsp:txXfrm>
        <a:off x="1013179" y="1382165"/>
        <a:ext cx="1974242" cy="1184545"/>
      </dsp:txXfrm>
    </dsp:sp>
    <dsp:sp modelId="{EAFE44CD-3E6E-4CF0-8B93-95EC3C180B4E}">
      <dsp:nvSpPr>
        <dsp:cNvPr id="0" name=""/>
        <dsp:cNvSpPr/>
      </dsp:nvSpPr>
      <dsp:spPr>
        <a:xfrm>
          <a:off x="3184845" y="1382165"/>
          <a:ext cx="1974242" cy="118454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START-BASIC-CLEANING</a:t>
          </a:r>
        </a:p>
      </dsp:txBody>
      <dsp:txXfrm>
        <a:off x="3184845" y="1382165"/>
        <a:ext cx="1974242" cy="1184545"/>
      </dsp:txXfrm>
    </dsp:sp>
    <dsp:sp modelId="{C549AB33-8F64-470E-9D0E-7DA2DAC660B1}">
      <dsp:nvSpPr>
        <dsp:cNvPr id="0" name=""/>
        <dsp:cNvSpPr/>
      </dsp:nvSpPr>
      <dsp:spPr>
        <a:xfrm>
          <a:off x="5356512" y="1382165"/>
          <a:ext cx="1974242" cy="118454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START-FAST-CLEANING</a:t>
          </a:r>
        </a:p>
      </dsp:txBody>
      <dsp:txXfrm>
        <a:off x="5356512" y="1382165"/>
        <a:ext cx="1974242" cy="1184545"/>
      </dsp:txXfrm>
    </dsp:sp>
    <dsp:sp modelId="{57DC50D4-CD56-46A0-BCA9-D55284F01D45}">
      <dsp:nvSpPr>
        <dsp:cNvPr id="0" name=""/>
        <dsp:cNvSpPr/>
      </dsp:nvSpPr>
      <dsp:spPr>
        <a:xfrm>
          <a:off x="7528178" y="1382165"/>
          <a:ext cx="1974242" cy="118454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REFILL-WATER</a:t>
          </a:r>
        </a:p>
      </dsp:txBody>
      <dsp:txXfrm>
        <a:off x="7528178" y="1382165"/>
        <a:ext cx="1974242" cy="1184545"/>
      </dsp:txXfrm>
    </dsp:sp>
    <dsp:sp modelId="{5895C0B7-00F9-4DFE-B0A7-1150116729BE}">
      <dsp:nvSpPr>
        <dsp:cNvPr id="0" name=""/>
        <dsp:cNvSpPr/>
      </dsp:nvSpPr>
      <dsp:spPr>
        <a:xfrm>
          <a:off x="3184845" y="2764134"/>
          <a:ext cx="1974242" cy="118454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REFILL-SOAP</a:t>
          </a:r>
        </a:p>
      </dsp:txBody>
      <dsp:txXfrm>
        <a:off x="3184845" y="2764134"/>
        <a:ext cx="1974242" cy="1184545"/>
      </dsp:txXfrm>
    </dsp:sp>
    <dsp:sp modelId="{5CCE51D4-4675-4CCF-9DE0-2539F13A7744}">
      <dsp:nvSpPr>
        <dsp:cNvPr id="0" name=""/>
        <dsp:cNvSpPr/>
      </dsp:nvSpPr>
      <dsp:spPr>
        <a:xfrm>
          <a:off x="5356512" y="2764134"/>
          <a:ext cx="1974242" cy="118454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REFILL-WAX</a:t>
          </a:r>
        </a:p>
      </dsp:txBody>
      <dsp:txXfrm>
        <a:off x="5356512" y="2764134"/>
        <a:ext cx="1974242" cy="1184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49FA6-1A9C-42F7-BA09-E677F450DC62}">
      <dsp:nvSpPr>
        <dsp:cNvPr id="0" name=""/>
        <dsp:cNvSpPr/>
      </dsp:nvSpPr>
      <dsp:spPr>
        <a:xfrm>
          <a:off x="1042269" y="34092"/>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1DAFB-0345-461B-A8A6-D1874B5B5647}">
      <dsp:nvSpPr>
        <dsp:cNvPr id="0" name=""/>
        <dsp:cNvSpPr/>
      </dsp:nvSpPr>
      <dsp:spPr>
        <a:xfrm>
          <a:off x="1349394" y="341217"/>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E32B9-309D-4C48-9147-329131A8CD27}">
      <dsp:nvSpPr>
        <dsp:cNvPr id="0" name=""/>
        <dsp:cNvSpPr/>
      </dsp:nvSpPr>
      <dsp:spPr>
        <a:xfrm>
          <a:off x="581581" y="192409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it-IT" sz="2300" b="1" kern="1200"/>
            <a:t>Different Stations</a:t>
          </a:r>
          <a:endParaRPr lang="en-US" sz="2300" kern="1200"/>
        </a:p>
      </dsp:txBody>
      <dsp:txXfrm>
        <a:off x="581581" y="1924092"/>
        <a:ext cx="2362500" cy="720000"/>
      </dsp:txXfrm>
    </dsp:sp>
    <dsp:sp modelId="{6C47F237-9E45-43C3-B66D-5278B8FD2CB3}">
      <dsp:nvSpPr>
        <dsp:cNvPr id="0" name=""/>
        <dsp:cNvSpPr/>
      </dsp:nvSpPr>
      <dsp:spPr>
        <a:xfrm>
          <a:off x="3818206" y="34092"/>
          <a:ext cx="1441125" cy="1441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8C7D4-0FF4-4672-8ED3-BBB362F80843}">
      <dsp:nvSpPr>
        <dsp:cNvPr id="0" name=""/>
        <dsp:cNvSpPr/>
      </dsp:nvSpPr>
      <dsp:spPr>
        <a:xfrm>
          <a:off x="4125331" y="341217"/>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BA434-FE49-400B-979A-AFFBF22B9D6A}">
      <dsp:nvSpPr>
        <dsp:cNvPr id="0" name=""/>
        <dsp:cNvSpPr/>
      </dsp:nvSpPr>
      <dsp:spPr>
        <a:xfrm>
          <a:off x="3357519" y="192409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it-IT" sz="2300" b="1" kern="1200"/>
            <a:t>Different cars</a:t>
          </a:r>
          <a:endParaRPr lang="en-US" sz="2300" kern="1200"/>
        </a:p>
      </dsp:txBody>
      <dsp:txXfrm>
        <a:off x="3357519" y="1924092"/>
        <a:ext cx="2362500" cy="720000"/>
      </dsp:txXfrm>
    </dsp:sp>
    <dsp:sp modelId="{B93689AD-054A-40C8-B277-165B4C70958C}">
      <dsp:nvSpPr>
        <dsp:cNvPr id="0" name=""/>
        <dsp:cNvSpPr/>
      </dsp:nvSpPr>
      <dsp:spPr>
        <a:xfrm>
          <a:off x="2430238" y="3234717"/>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71372-F72E-4E88-B5CA-86749ACC6A54}">
      <dsp:nvSpPr>
        <dsp:cNvPr id="0" name=""/>
        <dsp:cNvSpPr/>
      </dsp:nvSpPr>
      <dsp:spPr>
        <a:xfrm>
          <a:off x="2737363" y="3541842"/>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A5F35-BAE1-4E14-AE42-CECBDA45C6EA}">
      <dsp:nvSpPr>
        <dsp:cNvPr id="0" name=""/>
        <dsp:cNvSpPr/>
      </dsp:nvSpPr>
      <dsp:spPr>
        <a:xfrm>
          <a:off x="1969550" y="5124717"/>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it-IT" sz="2300" b="1" kern="1200"/>
            <a:t>Resources</a:t>
          </a:r>
          <a:endParaRPr lang="en-US" sz="2300" kern="1200"/>
        </a:p>
      </dsp:txBody>
      <dsp:txXfrm>
        <a:off x="1969550" y="5124717"/>
        <a:ext cx="23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AE09C-E58C-4659-B8A1-284F4795793D}">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30FC6-F3E6-4488-A698-68EED3BD644A}">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518AA-FF84-40A3-BFAA-8F434013D12B}">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it-IT" sz="2500" kern="1200"/>
            <a:t>Boolean resource</a:t>
          </a:r>
          <a:endParaRPr lang="en-US" sz="2500" kern="1200"/>
        </a:p>
      </dsp:txBody>
      <dsp:txXfrm>
        <a:off x="1939533" y="717"/>
        <a:ext cx="4362067" cy="1679249"/>
      </dsp:txXfrm>
    </dsp:sp>
    <dsp:sp modelId="{6EC5E834-E66B-432C-8620-18A0AB0AD5A5}">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EA578-9B04-464D-851D-7009843D044F}">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FEA062-C6B4-4CB6-86DD-447BA4C454AE}">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it-IT" sz="2500" kern="1200"/>
            <a:t>Automatic multiple car and station handling</a:t>
          </a:r>
          <a:endParaRPr lang="en-US" sz="2500" kern="1200"/>
        </a:p>
      </dsp:txBody>
      <dsp:txXfrm>
        <a:off x="1939533" y="2099779"/>
        <a:ext cx="4362067" cy="1679249"/>
      </dsp:txXfrm>
    </dsp:sp>
    <dsp:sp modelId="{8C4E2A9C-DC4A-41DF-AC46-BC8ABC56691B}">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955D8-9F00-42C9-A78D-46B566FFBDB5}">
      <dsp:nvSpPr>
        <dsp:cNvPr id="0" name=""/>
        <dsp:cNvSpPr/>
      </dsp:nvSpPr>
      <dsp:spPr>
        <a:xfrm>
          <a:off x="507973" y="4576672"/>
          <a:ext cx="923587" cy="9235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6840A-942B-4FA4-BED0-817010434FE9}">
      <dsp:nvSpPr>
        <dsp:cNvPr id="0" name=""/>
        <dsp:cNvSpPr/>
      </dsp:nvSpPr>
      <dsp:spPr>
        <a:xfrm>
          <a:off x="1939533" y="4198841"/>
          <a:ext cx="2835720"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it-IT" sz="2500" kern="1200"/>
            <a:t>Exogenous action handling: </a:t>
          </a:r>
          <a:endParaRPr lang="en-US" sz="2500" kern="1200"/>
        </a:p>
      </dsp:txBody>
      <dsp:txXfrm>
        <a:off x="1939533" y="4198841"/>
        <a:ext cx="2835720" cy="1679249"/>
      </dsp:txXfrm>
    </dsp:sp>
    <dsp:sp modelId="{D0BCCC5B-FE61-4D1A-979B-C5016D45D756}">
      <dsp:nvSpPr>
        <dsp:cNvPr id="0" name=""/>
        <dsp:cNvSpPr/>
      </dsp:nvSpPr>
      <dsp:spPr>
        <a:xfrm>
          <a:off x="4775253" y="4198841"/>
          <a:ext cx="152634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00100">
            <a:lnSpc>
              <a:spcPct val="90000"/>
            </a:lnSpc>
            <a:spcBef>
              <a:spcPct val="0"/>
            </a:spcBef>
            <a:spcAft>
              <a:spcPct val="35000"/>
            </a:spcAft>
            <a:buNone/>
          </a:pPr>
          <a:r>
            <a:rPr lang="it-IT" sz="1800" kern="1200"/>
            <a:t>New car </a:t>
          </a:r>
          <a:endParaRPr lang="en-US" sz="1800" kern="1200"/>
        </a:p>
        <a:p>
          <a:pPr marL="0" lvl="0" indent="0" algn="l" defTabSz="800100">
            <a:lnSpc>
              <a:spcPct val="90000"/>
            </a:lnSpc>
            <a:spcBef>
              <a:spcPct val="0"/>
            </a:spcBef>
            <a:spcAft>
              <a:spcPct val="35000"/>
            </a:spcAft>
            <a:buNone/>
          </a:pPr>
          <a:r>
            <a:rPr lang="it-IT" sz="1800" kern="1200"/>
            <a:t>Station failure</a:t>
          </a:r>
          <a:endParaRPr lang="en-US" sz="1800" kern="1200"/>
        </a:p>
      </dsp:txBody>
      <dsp:txXfrm>
        <a:off x="4775253" y="4198841"/>
        <a:ext cx="1526347" cy="1679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07109-3A6F-457D-8BD9-90FD443971A5}">
      <dsp:nvSpPr>
        <dsp:cNvPr id="0" name=""/>
        <dsp:cNvSpPr/>
      </dsp:nvSpPr>
      <dsp:spPr>
        <a:xfrm>
          <a:off x="0" y="52564"/>
          <a:ext cx="6301601" cy="13267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it-IT" altLang="it-IT" sz="5400" b="1" kern="1200" dirty="0" err="1">
              <a:latin typeface="Arial" panose="020B0604020202020204" pitchFamily="34" charset="0"/>
            </a:rPr>
            <a:t>stn</a:t>
          </a:r>
          <a:r>
            <a:rPr lang="it-IT" altLang="it-IT" sz="5400" b="1" kern="1200" dirty="0">
              <a:latin typeface="Arial" panose="020B0604020202020204" pitchFamily="34" charset="0"/>
            </a:rPr>
            <a:t>(N) </a:t>
          </a:r>
          <a:endParaRPr lang="en-US" sz="5400" kern="1200" dirty="0"/>
        </a:p>
      </dsp:txBody>
      <dsp:txXfrm>
        <a:off x="64768" y="117332"/>
        <a:ext cx="6172065" cy="1197243"/>
      </dsp:txXfrm>
    </dsp:sp>
    <dsp:sp modelId="{267F2457-D868-4BF6-9C30-C09DD2BAD10F}">
      <dsp:nvSpPr>
        <dsp:cNvPr id="0" name=""/>
        <dsp:cNvSpPr/>
      </dsp:nvSpPr>
      <dsp:spPr>
        <a:xfrm>
          <a:off x="0" y="1534864"/>
          <a:ext cx="6301601" cy="1326779"/>
        </a:xfrm>
        <a:prstGeom prst="roundRect">
          <a:avLst/>
        </a:prstGeom>
        <a:solidFill>
          <a:srgbClr val="CBC11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it-IT" altLang="it-IT" sz="5400" b="1" kern="1200" err="1">
              <a:latin typeface="Arial" panose="020B0604020202020204" pitchFamily="34" charset="0"/>
            </a:rPr>
            <a:t>c</a:t>
          </a:r>
          <a:r>
            <a:rPr kumimoji="0" lang="it-IT" altLang="it-IT" sz="5400" b="1" i="0" u="none" strike="noStrike" kern="1200" cap="none" normalizeH="0" baseline="0" err="1">
              <a:effectLst/>
              <a:latin typeface="Arial" panose="020B0604020202020204" pitchFamily="34" charset="0"/>
            </a:rPr>
            <a:t>ar_waiting</a:t>
          </a:r>
          <a:r>
            <a:rPr kumimoji="0" lang="it-IT" altLang="it-IT" sz="5400" b="1" i="0" u="none" strike="noStrike" kern="1200" cap="none" normalizeH="0" baseline="0">
              <a:effectLst/>
              <a:latin typeface="Arial" panose="020B0604020202020204" pitchFamily="34" charset="0"/>
            </a:rPr>
            <a:t>(M)</a:t>
          </a:r>
          <a:endParaRPr lang="en-US" sz="5400" kern="1200"/>
        </a:p>
      </dsp:txBody>
      <dsp:txXfrm>
        <a:off x="64768" y="1599632"/>
        <a:ext cx="6172065" cy="1197243"/>
      </dsp:txXfrm>
    </dsp:sp>
    <dsp:sp modelId="{EC28FAAC-C727-4252-BB5D-FBE4EC83BA2D}">
      <dsp:nvSpPr>
        <dsp:cNvPr id="0" name=""/>
        <dsp:cNvSpPr/>
      </dsp:nvSpPr>
      <dsp:spPr>
        <a:xfrm>
          <a:off x="0" y="3017164"/>
          <a:ext cx="6301601" cy="1326779"/>
        </a:xfrm>
        <a:prstGeom prst="roundRect">
          <a:avLst/>
        </a:prstGeom>
        <a:solidFill>
          <a:srgbClr val="56991D"/>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it-IT" altLang="it-IT" sz="5400" b="1" kern="1200" err="1">
              <a:latin typeface="Arial" panose="020B0604020202020204" pitchFamily="34" charset="0"/>
            </a:rPr>
            <a:t>s</a:t>
          </a:r>
          <a:r>
            <a:rPr kumimoji="0" lang="it-IT" altLang="it-IT" sz="5400" b="1" i="0" u="none" strike="noStrike" kern="1200" cap="none" normalizeH="0" baseline="0" err="1">
              <a:effectLst/>
              <a:latin typeface="Arial" panose="020B0604020202020204" pitchFamily="34" charset="0"/>
            </a:rPr>
            <a:t>tation_free</a:t>
          </a:r>
          <a:r>
            <a:rPr kumimoji="0" lang="it-IT" altLang="it-IT" sz="5400" b="1" i="0" u="none" strike="noStrike" kern="1200" cap="none" normalizeH="0" baseline="0">
              <a:effectLst/>
              <a:latin typeface="Arial" panose="020B0604020202020204" pitchFamily="34" charset="0"/>
            </a:rPr>
            <a:t>(N)</a:t>
          </a:r>
          <a:endParaRPr lang="en-US" sz="5400" kern="1200"/>
        </a:p>
      </dsp:txBody>
      <dsp:txXfrm>
        <a:off x="64768" y="3081932"/>
        <a:ext cx="6172065" cy="1197243"/>
      </dsp:txXfrm>
    </dsp:sp>
    <dsp:sp modelId="{0A649EBE-128A-4789-A8AB-57036CE3151F}">
      <dsp:nvSpPr>
        <dsp:cNvPr id="0" name=""/>
        <dsp:cNvSpPr/>
      </dsp:nvSpPr>
      <dsp:spPr>
        <a:xfrm>
          <a:off x="0" y="4499464"/>
          <a:ext cx="6301601" cy="13267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it-IT" altLang="it-IT" sz="5400" b="1" kern="1200" err="1">
              <a:latin typeface="Arial" panose="020B0604020202020204" pitchFamily="34" charset="0"/>
            </a:rPr>
            <a:t>r</a:t>
          </a:r>
          <a:r>
            <a:rPr kumimoji="0" lang="it-IT" altLang="it-IT" sz="5400" b="1" i="0" u="none" strike="noStrike" kern="1200" cap="none" normalizeH="0" baseline="0" err="1">
              <a:effectLst/>
              <a:latin typeface="Arial" panose="020B0604020202020204" pitchFamily="34" charset="0"/>
            </a:rPr>
            <a:t>esources</a:t>
          </a:r>
          <a:r>
            <a:rPr kumimoji="0" lang="it-IT" altLang="it-IT" sz="5400" b="1" i="0" u="none" strike="noStrike" kern="1200" cap="none" normalizeH="0" baseline="0">
              <a:effectLst/>
              <a:latin typeface="Arial" panose="020B0604020202020204" pitchFamily="34" charset="0"/>
            </a:rPr>
            <a:t>(N)</a:t>
          </a:r>
          <a:endParaRPr lang="en-US" sz="5400" kern="1200"/>
        </a:p>
      </dsp:txBody>
      <dsp:txXfrm>
        <a:off x="64768" y="4564232"/>
        <a:ext cx="6172065" cy="11972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1AB3-89F7-4B4D-9361-8F9585EB7BEA}">
      <dsp:nvSpPr>
        <dsp:cNvPr id="0" name=""/>
        <dsp:cNvSpPr/>
      </dsp:nvSpPr>
      <dsp:spPr>
        <a:xfrm>
          <a:off x="0" y="1071859"/>
          <a:ext cx="6301601" cy="115479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it-IT" altLang="it-IT" sz="4700" b="1" kern="1200" dirty="0" err="1">
              <a:latin typeface="Arial" panose="020B0604020202020204" pitchFamily="34" charset="0"/>
            </a:rPr>
            <a:t>start_wash</a:t>
          </a:r>
          <a:r>
            <a:rPr lang="it-IT" altLang="it-IT" sz="4700" b="1" kern="1200" dirty="0">
              <a:latin typeface="Arial" panose="020B0604020202020204" pitchFamily="34" charset="0"/>
            </a:rPr>
            <a:t>(M,N)</a:t>
          </a:r>
          <a:endParaRPr lang="en-US" sz="4700" kern="1200" dirty="0"/>
        </a:p>
      </dsp:txBody>
      <dsp:txXfrm>
        <a:off x="56372" y="1128231"/>
        <a:ext cx="6188857" cy="1042046"/>
      </dsp:txXfrm>
    </dsp:sp>
    <dsp:sp modelId="{09682BDC-4E65-4A9F-ADA3-34646E959E08}">
      <dsp:nvSpPr>
        <dsp:cNvPr id="0" name=""/>
        <dsp:cNvSpPr/>
      </dsp:nvSpPr>
      <dsp:spPr>
        <a:xfrm>
          <a:off x="0" y="2362009"/>
          <a:ext cx="6301601" cy="115479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it-IT" altLang="it-IT" sz="4700" b="1" kern="1200" err="1">
              <a:latin typeface="Arial" panose="020B0604020202020204" pitchFamily="34" charset="0"/>
            </a:rPr>
            <a:t>f</a:t>
          </a:r>
          <a:r>
            <a:rPr kumimoji="0" lang="it-IT" altLang="it-IT" sz="4700" b="1" i="0" u="none" strike="noStrike" kern="1200" cap="none" normalizeH="0" baseline="0" err="1">
              <a:effectLst/>
              <a:latin typeface="Arial" panose="020B0604020202020204" pitchFamily="34" charset="0"/>
            </a:rPr>
            <a:t>inish_wash</a:t>
          </a:r>
          <a:r>
            <a:rPr kumimoji="0" lang="it-IT" altLang="it-IT" sz="4700" b="1" i="0" u="none" strike="noStrike" kern="1200" cap="none" normalizeH="0" baseline="0">
              <a:effectLst/>
              <a:latin typeface="Arial" panose="020B0604020202020204" pitchFamily="34" charset="0"/>
            </a:rPr>
            <a:t>(M,N)</a:t>
          </a:r>
          <a:endParaRPr lang="en-US" sz="4700" kern="1200"/>
        </a:p>
      </dsp:txBody>
      <dsp:txXfrm>
        <a:off x="56372" y="2418381"/>
        <a:ext cx="6188857" cy="1042046"/>
      </dsp:txXfrm>
    </dsp:sp>
    <dsp:sp modelId="{A8AEFD6E-71D2-4460-BBF4-2A2AC18B7AFA}">
      <dsp:nvSpPr>
        <dsp:cNvPr id="0" name=""/>
        <dsp:cNvSpPr/>
      </dsp:nvSpPr>
      <dsp:spPr>
        <a:xfrm>
          <a:off x="0" y="3652159"/>
          <a:ext cx="6301601" cy="115479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it-IT" altLang="it-IT" sz="4700" b="1" kern="1200" dirty="0" err="1">
              <a:latin typeface="Arial" panose="020B0604020202020204" pitchFamily="34" charset="0"/>
            </a:rPr>
            <a:t>reload_resources</a:t>
          </a:r>
          <a:r>
            <a:rPr lang="it-IT" altLang="it-IT" sz="4700" b="1" kern="1200" dirty="0">
              <a:latin typeface="Arial" panose="020B0604020202020204" pitchFamily="34" charset="0"/>
            </a:rPr>
            <a:t>(N)</a:t>
          </a:r>
          <a:endParaRPr lang="en-US" sz="4700" kern="1200" dirty="0"/>
        </a:p>
      </dsp:txBody>
      <dsp:txXfrm>
        <a:off x="56372" y="3708531"/>
        <a:ext cx="6188857" cy="10420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9542F-5067-42BC-B2B8-5BA1F52599CB}">
      <dsp:nvSpPr>
        <dsp:cNvPr id="0" name=""/>
        <dsp:cNvSpPr/>
      </dsp:nvSpPr>
      <dsp:spPr>
        <a:xfrm>
          <a:off x="0" y="1630196"/>
          <a:ext cx="6301601" cy="3075975"/>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645668" rIns="489074" bIns="170688" numCol="1" spcCol="1270" anchor="t" anchorCtr="0">
          <a:noAutofit/>
        </a:bodyPr>
        <a:lstStyle/>
        <a:p>
          <a:pPr marL="285750" lvl="1" indent="-285750" algn="l" defTabSz="1377950">
            <a:lnSpc>
              <a:spcPct val="90000"/>
            </a:lnSpc>
            <a:spcBef>
              <a:spcPct val="0"/>
            </a:spcBef>
            <a:spcAft>
              <a:spcPct val="15000"/>
            </a:spcAft>
            <a:buFont typeface="+mj-lt"/>
            <a:buAutoNum type="arabicPeriod"/>
          </a:pPr>
          <a:r>
            <a:rPr lang="it-IT" sz="3100" kern="1200" dirty="0" err="1"/>
            <a:t>Dumb</a:t>
          </a:r>
          <a:r>
            <a:rPr lang="it-IT" sz="3100" kern="1200" dirty="0"/>
            <a:t> controllers:</a:t>
          </a:r>
          <a:endParaRPr lang="en-US" sz="3100" kern="1200" dirty="0"/>
        </a:p>
        <a:p>
          <a:pPr marL="457200" lvl="2" indent="-228600" algn="l" defTabSz="1066800">
            <a:lnSpc>
              <a:spcPct val="90000"/>
            </a:lnSpc>
            <a:spcBef>
              <a:spcPct val="0"/>
            </a:spcBef>
            <a:spcAft>
              <a:spcPct val="15000"/>
            </a:spcAft>
            <a:buFont typeface="+mj-lt"/>
            <a:buNone/>
          </a:pPr>
          <a:r>
            <a:rPr lang="it-IT" sz="2400" kern="1200" dirty="0"/>
            <a:t>-  </a:t>
          </a:r>
          <a:r>
            <a:rPr lang="it-IT" sz="2400" kern="1200" dirty="0" err="1"/>
            <a:t>Fixed</a:t>
          </a:r>
          <a:endParaRPr lang="en-US" sz="2400" kern="1200" dirty="0"/>
        </a:p>
        <a:p>
          <a:pPr marL="457200" lvl="2" indent="-228600" algn="l" defTabSz="1066800">
            <a:lnSpc>
              <a:spcPct val="90000"/>
            </a:lnSpc>
            <a:spcBef>
              <a:spcPct val="0"/>
            </a:spcBef>
            <a:spcAft>
              <a:spcPct val="15000"/>
            </a:spcAft>
            <a:buFont typeface="+mj-lt"/>
            <a:buNone/>
          </a:pPr>
          <a:r>
            <a:rPr lang="it-IT" sz="2400" kern="1200" dirty="0"/>
            <a:t>-  Not </a:t>
          </a:r>
          <a:r>
            <a:rPr lang="it-IT" sz="2400" kern="1200" dirty="0" err="1"/>
            <a:t>fixed</a:t>
          </a:r>
          <a:endParaRPr lang="en-US" sz="2400" kern="1200" dirty="0"/>
        </a:p>
        <a:p>
          <a:pPr marL="285750" lvl="1" indent="-285750" algn="l" defTabSz="1377950">
            <a:lnSpc>
              <a:spcPct val="90000"/>
            </a:lnSpc>
            <a:spcBef>
              <a:spcPct val="0"/>
            </a:spcBef>
            <a:spcAft>
              <a:spcPct val="15000"/>
            </a:spcAft>
            <a:buFont typeface="+mj-lt"/>
            <a:buAutoNum type="arabicPeriod"/>
          </a:pPr>
          <a:r>
            <a:rPr lang="it-IT" sz="3100" kern="1200" dirty="0"/>
            <a:t>Smart Controller</a:t>
          </a:r>
          <a:endParaRPr lang="en-US" sz="3100" kern="1200" dirty="0"/>
        </a:p>
        <a:p>
          <a:pPr marL="285750" lvl="1" indent="-285750" algn="l" defTabSz="1377950">
            <a:lnSpc>
              <a:spcPct val="90000"/>
            </a:lnSpc>
            <a:spcBef>
              <a:spcPct val="0"/>
            </a:spcBef>
            <a:spcAft>
              <a:spcPct val="15000"/>
            </a:spcAft>
            <a:buFont typeface="+mj-lt"/>
            <a:buAutoNum type="arabicPeriod"/>
          </a:pPr>
          <a:r>
            <a:rPr lang="it-IT" sz="3100" kern="1200" dirty="0" err="1"/>
            <a:t>Reactive</a:t>
          </a:r>
          <a:r>
            <a:rPr lang="it-IT" sz="3100" kern="1200" dirty="0"/>
            <a:t> Controller</a:t>
          </a:r>
          <a:endParaRPr lang="en-US" sz="3100" kern="1200" dirty="0"/>
        </a:p>
      </dsp:txBody>
      <dsp:txXfrm>
        <a:off x="0" y="1630196"/>
        <a:ext cx="6301601" cy="3075975"/>
      </dsp:txXfrm>
    </dsp:sp>
    <dsp:sp modelId="{09A43C22-41C3-4417-956B-A53C87FC460E}">
      <dsp:nvSpPr>
        <dsp:cNvPr id="0" name=""/>
        <dsp:cNvSpPr/>
      </dsp:nvSpPr>
      <dsp:spPr>
        <a:xfrm>
          <a:off x="315080" y="1172636"/>
          <a:ext cx="4411120" cy="9151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377950">
            <a:lnSpc>
              <a:spcPct val="90000"/>
            </a:lnSpc>
            <a:spcBef>
              <a:spcPct val="0"/>
            </a:spcBef>
            <a:spcAft>
              <a:spcPct val="35000"/>
            </a:spcAft>
            <a:buNone/>
          </a:pPr>
          <a:r>
            <a:rPr lang="it-IT" sz="3100" kern="1200"/>
            <a:t>Three main controllers:</a:t>
          </a:r>
          <a:endParaRPr lang="en-US" sz="3100" kern="1200"/>
        </a:p>
      </dsp:txBody>
      <dsp:txXfrm>
        <a:off x="359752" y="1217308"/>
        <a:ext cx="4321776" cy="8257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042A0-B414-40E0-8F96-AECEDD6713F6}">
      <dsp:nvSpPr>
        <dsp:cNvPr id="0" name=""/>
        <dsp:cNvSpPr/>
      </dsp:nvSpPr>
      <dsp:spPr>
        <a:xfrm rot="5400000">
          <a:off x="3839002" y="-1377783"/>
          <a:ext cx="1095011" cy="412847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it-IT" sz="1300" kern="1200" dirty="0" err="1"/>
            <a:t>indigolog</a:t>
          </a:r>
          <a:r>
            <a:rPr lang="it-IT" sz="1300" kern="1200" dirty="0"/>
            <a:t>(test_execution1).</a:t>
          </a:r>
          <a:endParaRPr lang="en-US" sz="1300" kern="1200" dirty="0"/>
        </a:p>
      </dsp:txBody>
      <dsp:txXfrm rot="-5400000">
        <a:off x="2322269" y="192404"/>
        <a:ext cx="4075024" cy="988103"/>
      </dsp:txXfrm>
    </dsp:sp>
    <dsp:sp modelId="{22C637EC-233E-46FA-946E-171615DE016D}">
      <dsp:nvSpPr>
        <dsp:cNvPr id="0" name=""/>
        <dsp:cNvSpPr/>
      </dsp:nvSpPr>
      <dsp:spPr>
        <a:xfrm>
          <a:off x="0" y="2073"/>
          <a:ext cx="2322268" cy="136876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kern="1200" dirty="0"/>
            <a:t>Checks </a:t>
          </a:r>
          <a:r>
            <a:rPr lang="it-IT" sz="1600" kern="1200" dirty="0" err="1"/>
            <a:t>if</a:t>
          </a:r>
          <a:r>
            <a:rPr lang="it-IT" sz="1600" kern="1200" dirty="0"/>
            <a:t> </a:t>
          </a:r>
          <a:r>
            <a:rPr lang="it-IT" sz="1600" kern="1200" dirty="0" err="1"/>
            <a:t>is</a:t>
          </a:r>
          <a:r>
            <a:rPr lang="it-IT" sz="1600" kern="1200" dirty="0"/>
            <a:t> </a:t>
          </a:r>
          <a:r>
            <a:rPr lang="it-IT" sz="1600" kern="1200" dirty="0" err="1"/>
            <a:t>it</a:t>
          </a:r>
          <a:r>
            <a:rPr lang="it-IT" sz="1600" kern="1200" dirty="0"/>
            <a:t> </a:t>
          </a:r>
          <a:r>
            <a:rPr lang="it-IT" sz="1600" kern="1200" dirty="0" err="1"/>
            <a:t>possible</a:t>
          </a:r>
          <a:r>
            <a:rPr lang="it-IT" sz="1600" kern="1200" dirty="0"/>
            <a:t> to 2 consecutive washes in the </a:t>
          </a:r>
          <a:r>
            <a:rPr lang="it-IT" sz="1600" kern="1200" dirty="0" err="1"/>
            <a:t>same</a:t>
          </a:r>
          <a:r>
            <a:rPr lang="it-IT" sz="1600" kern="1200" dirty="0"/>
            <a:t> station </a:t>
          </a:r>
          <a:endParaRPr lang="en-US" sz="1600" kern="1200" dirty="0"/>
        </a:p>
      </dsp:txBody>
      <dsp:txXfrm>
        <a:off x="66818" y="68891"/>
        <a:ext cx="2188632" cy="1235128"/>
      </dsp:txXfrm>
    </dsp:sp>
    <dsp:sp modelId="{B680698B-9259-4AAD-BA82-43FC43B11B90}">
      <dsp:nvSpPr>
        <dsp:cNvPr id="0" name=""/>
        <dsp:cNvSpPr/>
      </dsp:nvSpPr>
      <dsp:spPr>
        <a:xfrm rot="5400000">
          <a:off x="3839002" y="59419"/>
          <a:ext cx="1095011" cy="412847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indigolog([test_execution2,?(resources(2))]).</a:t>
          </a:r>
        </a:p>
      </dsp:txBody>
      <dsp:txXfrm rot="-5400000">
        <a:off x="2322269" y="1629606"/>
        <a:ext cx="4075024" cy="988103"/>
      </dsp:txXfrm>
    </dsp:sp>
    <dsp:sp modelId="{41FE0245-A6FE-4B28-AD6A-1B72CB091912}">
      <dsp:nvSpPr>
        <dsp:cNvPr id="0" name=""/>
        <dsp:cNvSpPr/>
      </dsp:nvSpPr>
      <dsp:spPr>
        <a:xfrm>
          <a:off x="0" y="1439276"/>
          <a:ext cx="2322268" cy="1368764"/>
        </a:xfrm>
        <a:prstGeom prst="roundRect">
          <a:avLst/>
        </a:prstGeom>
        <a:solidFill>
          <a:srgbClr val="CBC11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kern="1200" dirty="0"/>
            <a:t>Checks </a:t>
          </a:r>
          <a:r>
            <a:rPr lang="it-IT" sz="1600" kern="1200" dirty="0" err="1"/>
            <a:t>if</a:t>
          </a:r>
          <a:r>
            <a:rPr lang="it-IT" sz="1600" kern="1200" dirty="0"/>
            <a:t> </a:t>
          </a:r>
          <a:r>
            <a:rPr lang="it-IT" sz="1600" kern="1200" dirty="0" err="1"/>
            <a:t>resources</a:t>
          </a:r>
          <a:r>
            <a:rPr lang="it-IT" sz="1600" kern="1200" dirty="0"/>
            <a:t> are </a:t>
          </a:r>
          <a:r>
            <a:rPr lang="it-IT" sz="1600" kern="1200" dirty="0" err="1"/>
            <a:t>empty</a:t>
          </a:r>
          <a:r>
            <a:rPr lang="it-IT" sz="1600" kern="1200" dirty="0"/>
            <a:t> after a 2 consecutive washes in the </a:t>
          </a:r>
          <a:r>
            <a:rPr lang="it-IT" sz="1600" kern="1200" dirty="0" err="1"/>
            <a:t>same</a:t>
          </a:r>
          <a:r>
            <a:rPr lang="it-IT" sz="1600" kern="1200" dirty="0"/>
            <a:t> station with </a:t>
          </a:r>
          <a:r>
            <a:rPr lang="it-IT" sz="1600" kern="1200" dirty="0" err="1"/>
            <a:t>only</a:t>
          </a:r>
          <a:r>
            <a:rPr lang="it-IT" sz="1600" kern="1200" dirty="0"/>
            <a:t> 1 </a:t>
          </a:r>
          <a:r>
            <a:rPr lang="it-IT" sz="1600" kern="1200" dirty="0" err="1"/>
            <a:t>reload</a:t>
          </a:r>
          <a:endParaRPr lang="en-US" sz="1600" kern="1200" dirty="0"/>
        </a:p>
      </dsp:txBody>
      <dsp:txXfrm>
        <a:off x="66818" y="1506094"/>
        <a:ext cx="2188632" cy="1235128"/>
      </dsp:txXfrm>
    </dsp:sp>
    <dsp:sp modelId="{0BB6FB4D-2D06-496B-B26F-1428AE67D0A4}">
      <dsp:nvSpPr>
        <dsp:cNvPr id="0" name=""/>
        <dsp:cNvSpPr/>
      </dsp:nvSpPr>
      <dsp:spPr>
        <a:xfrm rot="5400000">
          <a:off x="3839002" y="1496621"/>
          <a:ext cx="1095011" cy="412847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indigolog([test_execution3,?(neg(car_waiting(1)))]).</a:t>
          </a:r>
        </a:p>
      </dsp:txBody>
      <dsp:txXfrm rot="-5400000">
        <a:off x="2322269" y="3066808"/>
        <a:ext cx="4075024" cy="988103"/>
      </dsp:txXfrm>
    </dsp:sp>
    <dsp:sp modelId="{84A03E94-5CA8-424E-B90E-CDFA150E2DC8}">
      <dsp:nvSpPr>
        <dsp:cNvPr id="0" name=""/>
        <dsp:cNvSpPr/>
      </dsp:nvSpPr>
      <dsp:spPr>
        <a:xfrm>
          <a:off x="0" y="2876478"/>
          <a:ext cx="2322268" cy="136876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kern="1200"/>
            <a:t>Checks if after a cycle of wash, the car is still waiting </a:t>
          </a:r>
          <a:endParaRPr lang="en-US" sz="1600" kern="1200"/>
        </a:p>
      </dsp:txBody>
      <dsp:txXfrm>
        <a:off x="66818" y="2943296"/>
        <a:ext cx="2188632" cy="12351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20C9-3238-9768-8F67-3DB16D246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DC045D4-A7DE-FF57-F1CF-DB03EC305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F455D425-67F9-93F2-50CF-45E982B7C797}"/>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7B64172D-4FFA-4E6C-E1E5-33BDA23B2F1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250D69-402E-B9C9-9B41-4DD7C311243E}"/>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15510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9FDB-C72D-7DBD-5F7D-87C621B18284}"/>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DE077CE6-C552-853E-68BD-2BFE9F819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5173CA9-654E-C1AE-82A6-DF0967894881}"/>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0FE41254-3736-D0FA-484C-AE5568CFB80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DEE796F-C724-4593-44C5-569E5021FC42}"/>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339656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F973F-8334-ABD2-9B8E-B59AF4D5C8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932FBF0-A835-6A24-E1F8-2814F7F25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639660E-9FD6-F552-48F3-CF1EBBC8CC19}"/>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798AC6D9-4BA3-290B-1668-B08AF0FAC7D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42805FF-BE29-100C-FC4E-74E45238EFBD}"/>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277176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7C12-43CA-24A4-9242-DC8C83BE813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9DAF0B75-0203-9DE5-866E-BEC32BCBC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E2E5EE2-CBC9-9D2F-88E7-D07989B94F88}"/>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3EF0020E-A89D-CB1E-5A7D-6FF840BBB17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FEAF820-64CB-36AE-29DA-EC0B32372022}"/>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139894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654F-C97F-45E3-D0D8-8AC7FB4C8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1E64BF84-F2F8-1883-5332-32DC28200D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113E7-21B7-BEEE-AEA7-7D11048726E2}"/>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54A96E53-DFAF-A37F-8A03-CC9D466BCB5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9A229F5-4377-3AB4-D0DB-6F038D7DD709}"/>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315955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531-CA7E-2DE3-11C0-AEC3136C11B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3616BE97-8E88-9A44-1DBD-B51FCD1E0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60E82A36-C8DC-E524-CB51-B1CF5517C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A4D645E1-24A4-26A1-2217-A90D73A67512}"/>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6" name="Footer Placeholder 5">
            <a:extLst>
              <a:ext uri="{FF2B5EF4-FFF2-40B4-BE49-F238E27FC236}">
                <a16:creationId xmlns:a16="http://schemas.microsoft.com/office/drawing/2014/main" id="{D30944BC-4A49-19E5-7C81-A96431648DB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DF06447-E67B-6FA6-058E-8B9E7CF1926C}"/>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405535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9CA0-67BE-B6B0-657D-18FC18C9B68E}"/>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7FC8B73A-1744-2309-E782-D6985FA82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E3B15-6D29-7BE6-F930-0391EC633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96F7B28-0D80-81B8-74CF-78DDDFADA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E114E-0BE3-C05F-4FEA-CC008D1DA6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1523B03-D9A7-DEF1-32D3-0971065BBCD4}"/>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8" name="Footer Placeholder 7">
            <a:extLst>
              <a:ext uri="{FF2B5EF4-FFF2-40B4-BE49-F238E27FC236}">
                <a16:creationId xmlns:a16="http://schemas.microsoft.com/office/drawing/2014/main" id="{1C5CFED1-798D-0576-A726-CE0E35E6F6B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004C49DB-1344-FEA7-2FB6-08F581BB02F0}"/>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8415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6C4-1203-998A-B7A6-4BA63257DEF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CFF65C0-AFFF-EBD8-8402-FF051E96EDF9}"/>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4" name="Footer Placeholder 3">
            <a:extLst>
              <a:ext uri="{FF2B5EF4-FFF2-40B4-BE49-F238E27FC236}">
                <a16:creationId xmlns:a16="http://schemas.microsoft.com/office/drawing/2014/main" id="{DF2E1E5F-910F-F477-A1D8-1433840C475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0C50759-01E1-2614-8CD9-979BA51B562E}"/>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226560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851E1-4748-6376-9469-6039EF4FF25C}"/>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3" name="Footer Placeholder 2">
            <a:extLst>
              <a:ext uri="{FF2B5EF4-FFF2-40B4-BE49-F238E27FC236}">
                <a16:creationId xmlns:a16="http://schemas.microsoft.com/office/drawing/2014/main" id="{2689F3AA-3478-30F2-72F9-9D46C5A80C8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38DB9B87-D19A-BB37-7EE7-EE87FB1C7FD5}"/>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374253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0360-4ADB-A9BB-A2B9-32BE4D58A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ABE2C2DE-BEE8-2096-D181-F5B70602B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53D8644B-0CE0-3061-2850-8DBD121B7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06BF3-6016-F10F-573D-266EA86870AA}"/>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6" name="Footer Placeholder 5">
            <a:extLst>
              <a:ext uri="{FF2B5EF4-FFF2-40B4-BE49-F238E27FC236}">
                <a16:creationId xmlns:a16="http://schemas.microsoft.com/office/drawing/2014/main" id="{FF715623-98D3-C0C5-63D7-D53A1501EF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FB73B14-314C-76B6-AC3C-C027D30FA422}"/>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291063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E254-CEF0-3FC3-FEB4-87396277C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2BFA29A6-3657-10AB-8AD2-72C3B4255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D199BA6-B856-20A8-DD5E-1E832FB4A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E1EB8-5C8E-D849-5BCC-080DE243DC93}"/>
              </a:ext>
            </a:extLst>
          </p:cNvPr>
          <p:cNvSpPr>
            <a:spLocks noGrp="1"/>
          </p:cNvSpPr>
          <p:nvPr>
            <p:ph type="dt" sz="half" idx="10"/>
          </p:nvPr>
        </p:nvSpPr>
        <p:spPr/>
        <p:txBody>
          <a:bodyPr/>
          <a:lstStyle/>
          <a:p>
            <a:fld id="{5B10C168-E450-4031-AB51-6AB9381BD447}" type="datetimeFigureOut">
              <a:rPr lang="it-IT" smtClean="0"/>
              <a:t>09/02/2025</a:t>
            </a:fld>
            <a:endParaRPr lang="it-IT"/>
          </a:p>
        </p:txBody>
      </p:sp>
      <p:sp>
        <p:nvSpPr>
          <p:cNvPr id="6" name="Footer Placeholder 5">
            <a:extLst>
              <a:ext uri="{FF2B5EF4-FFF2-40B4-BE49-F238E27FC236}">
                <a16:creationId xmlns:a16="http://schemas.microsoft.com/office/drawing/2014/main" id="{D148A17B-B739-5BB1-8224-1A236E5A515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A5D61A2-237A-C04F-3223-225C920255CC}"/>
              </a:ext>
            </a:extLst>
          </p:cNvPr>
          <p:cNvSpPr>
            <a:spLocks noGrp="1"/>
          </p:cNvSpPr>
          <p:nvPr>
            <p:ph type="sldNum" sz="quarter" idx="12"/>
          </p:nvPr>
        </p:nvSpPr>
        <p:spPr/>
        <p:txBody>
          <a:bodyPr/>
          <a:lstStyle/>
          <a:p>
            <a:fld id="{4FC96A37-BFE0-4AD9-BF8D-DD393E784EB7}" type="slidenum">
              <a:rPr lang="it-IT" smtClean="0"/>
              <a:t>‹N›</a:t>
            </a:fld>
            <a:endParaRPr lang="it-IT"/>
          </a:p>
        </p:txBody>
      </p:sp>
    </p:spTree>
    <p:extLst>
      <p:ext uri="{BB962C8B-B14F-4D97-AF65-F5344CB8AC3E}">
        <p14:creationId xmlns:p14="http://schemas.microsoft.com/office/powerpoint/2010/main" val="382018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2889E-A8C5-1B6E-946F-78EE3FCBC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CB6FFF73-51C2-0C5E-A83E-220EF5705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5D094E6-260C-0C50-5186-50537582D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10C168-E450-4031-AB51-6AB9381BD447}" type="datetimeFigureOut">
              <a:rPr lang="it-IT" smtClean="0"/>
              <a:t>09/02/2025</a:t>
            </a:fld>
            <a:endParaRPr lang="it-IT"/>
          </a:p>
        </p:txBody>
      </p:sp>
      <p:sp>
        <p:nvSpPr>
          <p:cNvPr id="5" name="Footer Placeholder 4">
            <a:extLst>
              <a:ext uri="{FF2B5EF4-FFF2-40B4-BE49-F238E27FC236}">
                <a16:creationId xmlns:a16="http://schemas.microsoft.com/office/drawing/2014/main" id="{2C51F766-AF87-EAC9-8AB4-188190ADC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2946A804-0720-4519-40FB-AC76E2964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C96A37-BFE0-4AD9-BF8D-DD393E784EB7}" type="slidenum">
              <a:rPr lang="it-IT" smtClean="0"/>
              <a:t>‹N›</a:t>
            </a:fld>
            <a:endParaRPr lang="it-IT"/>
          </a:p>
        </p:txBody>
      </p:sp>
    </p:spTree>
    <p:extLst>
      <p:ext uri="{BB962C8B-B14F-4D97-AF65-F5344CB8AC3E}">
        <p14:creationId xmlns:p14="http://schemas.microsoft.com/office/powerpoint/2010/main" val="20894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982B64-4CEB-955F-8E04-2F3CBA416B4B}"/>
              </a:ext>
            </a:extLst>
          </p:cNvPr>
          <p:cNvPicPr>
            <a:picLocks noChangeAspect="1"/>
          </p:cNvPicPr>
          <p:nvPr/>
        </p:nvPicPr>
        <p:blipFill>
          <a:blip r:embed="rId2"/>
          <a:srcRect l="8132" r="12557"/>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CAD445-A65A-6CCB-F093-AD579E990821}"/>
              </a:ext>
            </a:extLst>
          </p:cNvPr>
          <p:cNvSpPr>
            <a:spLocks noGrp="1"/>
          </p:cNvSpPr>
          <p:nvPr>
            <p:ph type="title"/>
          </p:nvPr>
        </p:nvSpPr>
        <p:spPr>
          <a:xfrm>
            <a:off x="838200" y="365125"/>
            <a:ext cx="10013414" cy="1899912"/>
          </a:xfrm>
        </p:spPr>
        <p:txBody>
          <a:bodyPr>
            <a:normAutofit/>
          </a:bodyPr>
          <a:lstStyle/>
          <a:p>
            <a:r>
              <a:rPr lang="it-IT" sz="2500" dirty="0"/>
              <a:t>AUTOMATED CAR WASH WITH PDDL &amp; INDIGOLOG</a:t>
            </a:r>
          </a:p>
        </p:txBody>
      </p:sp>
      <p:sp>
        <p:nvSpPr>
          <p:cNvPr id="3" name="Content Placeholder 2">
            <a:extLst>
              <a:ext uri="{FF2B5EF4-FFF2-40B4-BE49-F238E27FC236}">
                <a16:creationId xmlns:a16="http://schemas.microsoft.com/office/drawing/2014/main" id="{66F37C9B-6DC5-45D4-BFCE-0909983AA539}"/>
              </a:ext>
            </a:extLst>
          </p:cNvPr>
          <p:cNvSpPr>
            <a:spLocks noGrp="1"/>
          </p:cNvSpPr>
          <p:nvPr>
            <p:ph idx="1"/>
          </p:nvPr>
        </p:nvSpPr>
        <p:spPr>
          <a:xfrm>
            <a:off x="609738" y="4901980"/>
            <a:ext cx="2981762" cy="1590895"/>
          </a:xfrm>
        </p:spPr>
        <p:txBody>
          <a:bodyPr>
            <a:normAutofit/>
          </a:bodyPr>
          <a:lstStyle/>
          <a:p>
            <a:r>
              <a:rPr lang="en-US" sz="2000" dirty="0"/>
              <a:t>Filippo Croce</a:t>
            </a:r>
          </a:p>
          <a:p>
            <a:r>
              <a:rPr lang="it-IT" sz="2000" dirty="0"/>
              <a:t>Federico Occelli</a:t>
            </a:r>
          </a:p>
          <a:p>
            <a:r>
              <a:rPr lang="it-IT" sz="2000" dirty="0"/>
              <a:t>Jacopo Tamarri</a:t>
            </a:r>
            <a:endParaRPr lang="en-US" sz="2000" dirty="0"/>
          </a:p>
        </p:txBody>
      </p:sp>
    </p:spTree>
    <p:extLst>
      <p:ext uri="{BB962C8B-B14F-4D97-AF65-F5344CB8AC3E}">
        <p14:creationId xmlns:p14="http://schemas.microsoft.com/office/powerpoint/2010/main" val="405345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8E9D7-3434-6216-240B-834178CE492C}"/>
              </a:ext>
            </a:extLst>
          </p:cNvPr>
          <p:cNvSpPr>
            <a:spLocks noGrp="1"/>
          </p:cNvSpPr>
          <p:nvPr>
            <p:ph type="title"/>
          </p:nvPr>
        </p:nvSpPr>
        <p:spPr>
          <a:xfrm>
            <a:off x="630936" y="640080"/>
            <a:ext cx="4818888" cy="1481328"/>
          </a:xfrm>
        </p:spPr>
        <p:txBody>
          <a:bodyPr anchor="b">
            <a:normAutofit/>
          </a:bodyPr>
          <a:lstStyle/>
          <a:p>
            <a:r>
              <a:rPr lang="en-US" sz="5400" dirty="0"/>
              <a:t>RESULTS</a:t>
            </a:r>
            <a:endParaRPr lang="it-IT" sz="5400" dirty="0"/>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1EFC92BA-4DDA-34D4-33F8-2ADC98B2B740}"/>
              </a:ext>
            </a:extLst>
          </p:cNvPr>
          <p:cNvSpPr>
            <a:spLocks noGrp="1"/>
          </p:cNvSpPr>
          <p:nvPr>
            <p:ph idx="1"/>
          </p:nvPr>
        </p:nvSpPr>
        <p:spPr>
          <a:xfrm>
            <a:off x="630936" y="2660904"/>
            <a:ext cx="4818888" cy="3547872"/>
          </a:xfrm>
        </p:spPr>
        <p:txBody>
          <a:bodyPr anchor="t">
            <a:normAutofit/>
          </a:bodyPr>
          <a:lstStyle/>
          <a:p>
            <a:pPr marL="0" indent="0">
              <a:buNone/>
            </a:pPr>
            <a:r>
              <a:rPr lang="en-US" sz="1600" dirty="0"/>
              <a:t>The results demonstrate that for this problem, satisficing planners with sophisticated heuristics (particularly sat-</a:t>
            </a:r>
            <a:r>
              <a:rPr lang="en-US" sz="1600" dirty="0" err="1"/>
              <a:t>hmrph</a:t>
            </a:r>
            <a:r>
              <a:rPr lang="en-US" sz="1600" dirty="0"/>
              <a:t>) performed best. </a:t>
            </a:r>
          </a:p>
          <a:p>
            <a:pPr marL="0" indent="0">
              <a:buNone/>
            </a:pPr>
            <a:r>
              <a:rPr lang="en-US" sz="1600" dirty="0"/>
              <a:t>The results are correlated all to the latest and more complex planning problem.</a:t>
            </a:r>
          </a:p>
          <a:p>
            <a:pPr marL="0" indent="0">
              <a:buNone/>
            </a:pPr>
            <a:r>
              <a:rPr lang="en-US" sz="1600" dirty="0"/>
              <a:t>The optimal planners, while theoretically capable of finding the best possible solution, were impractical due to memory constraints. This suggests that for similar complex planning problems, using satisficing planners with well-designed heuristics might be the most practical approach.</a:t>
            </a:r>
          </a:p>
          <a:p>
            <a:pPr marL="0" indent="0">
              <a:buNone/>
            </a:pPr>
            <a:r>
              <a:rPr lang="en-US" sz="1600" dirty="0"/>
              <a:t>*The last row represent the second problem implementation</a:t>
            </a:r>
          </a:p>
          <a:p>
            <a:pPr marL="0" indent="0">
              <a:buNone/>
            </a:pPr>
            <a:endParaRPr lang="en-US" sz="2200" dirty="0"/>
          </a:p>
        </p:txBody>
      </p:sp>
      <p:pic>
        <p:nvPicPr>
          <p:cNvPr id="4" name="table">
            <a:extLst>
              <a:ext uri="{FF2B5EF4-FFF2-40B4-BE49-F238E27FC236}">
                <a16:creationId xmlns:a16="http://schemas.microsoft.com/office/drawing/2014/main" id="{A603FE33-FC75-64BC-8281-120D7D5BAFC2}"/>
              </a:ext>
            </a:extLst>
          </p:cNvPr>
          <p:cNvPicPr>
            <a:picLocks noChangeAspect="1"/>
          </p:cNvPicPr>
          <p:nvPr/>
        </p:nvPicPr>
        <p:blipFill>
          <a:blip r:embed="rId2"/>
          <a:stretch>
            <a:fillRect/>
          </a:stretch>
        </p:blipFill>
        <p:spPr>
          <a:xfrm>
            <a:off x="6307608" y="2458243"/>
            <a:ext cx="5458971" cy="2200823"/>
          </a:xfrm>
          <a:prstGeom prst="rect">
            <a:avLst/>
          </a:prstGeom>
        </p:spPr>
      </p:pic>
    </p:spTree>
    <p:extLst>
      <p:ext uri="{BB962C8B-B14F-4D97-AF65-F5344CB8AC3E}">
        <p14:creationId xmlns:p14="http://schemas.microsoft.com/office/powerpoint/2010/main" val="41579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2003C-0FBF-35D5-0EC2-8796C8C35FB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023A4-F26B-2761-90AD-BB15F13D5972}"/>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REASONING TAKS WITH INDIGOLOG</a:t>
            </a:r>
          </a:p>
        </p:txBody>
      </p:sp>
      <p:sp>
        <p:nvSpPr>
          <p:cNvPr id="32" name="Oval 3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730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4" name="Rectangle 4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5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EA1B5B6-82BB-C429-C9EB-F2F4043C3B62}"/>
              </a:ext>
            </a:extLst>
          </p:cNvPr>
          <p:cNvSpPr>
            <a:spLocks noGrp="1"/>
          </p:cNvSpPr>
          <p:nvPr>
            <p:ph type="title"/>
          </p:nvPr>
        </p:nvSpPr>
        <p:spPr>
          <a:xfrm>
            <a:off x="838200" y="1195697"/>
            <a:ext cx="3200400" cy="4238118"/>
          </a:xfrm>
        </p:spPr>
        <p:txBody>
          <a:bodyPr>
            <a:normAutofit/>
          </a:bodyPr>
          <a:lstStyle/>
          <a:p>
            <a:r>
              <a:rPr lang="it-IT">
                <a:solidFill>
                  <a:schemeClr val="bg1"/>
                </a:solidFill>
              </a:rPr>
              <a:t>Scenario</a:t>
            </a:r>
          </a:p>
        </p:txBody>
      </p:sp>
      <p:grpSp>
        <p:nvGrpSpPr>
          <p:cNvPr id="8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5" name="Freeform: Shape 5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7" name="Oval 5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5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63" name="Freeform: Shape 6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Segnaposto contenuto 2">
            <a:extLst>
              <a:ext uri="{FF2B5EF4-FFF2-40B4-BE49-F238E27FC236}">
                <a16:creationId xmlns:a16="http://schemas.microsoft.com/office/drawing/2014/main" id="{DE50CE61-66B9-5078-8C46-3EED7C49C379}"/>
              </a:ext>
            </a:extLst>
          </p:cNvPr>
          <p:cNvGraphicFramePr>
            <a:graphicFrameLocks noGrp="1"/>
          </p:cNvGraphicFramePr>
          <p:nvPr>
            <p:ph idx="1"/>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po 2">
            <a:extLst>
              <a:ext uri="{FF2B5EF4-FFF2-40B4-BE49-F238E27FC236}">
                <a16:creationId xmlns:a16="http://schemas.microsoft.com/office/drawing/2014/main" id="{10D77634-E6E5-63F2-9FC9-F8D6EE39E75F}"/>
              </a:ext>
            </a:extLst>
          </p:cNvPr>
          <p:cNvGrpSpPr/>
          <p:nvPr/>
        </p:nvGrpSpPr>
        <p:grpSpPr>
          <a:xfrm>
            <a:off x="7483310" y="6518666"/>
            <a:ext cx="4600739" cy="177017"/>
            <a:chOff x="2322269" y="3013354"/>
            <a:chExt cx="4128478" cy="1095011"/>
          </a:xfrm>
        </p:grpSpPr>
        <p:sp>
          <p:nvSpPr>
            <p:cNvPr id="4" name="Rettangolo con angoli in alto arrotondati 3">
              <a:extLst>
                <a:ext uri="{FF2B5EF4-FFF2-40B4-BE49-F238E27FC236}">
                  <a16:creationId xmlns:a16="http://schemas.microsoft.com/office/drawing/2014/main" id="{9CB2890C-6B00-FBC2-BC2D-F460D3CB87E8}"/>
                </a:ext>
              </a:extLst>
            </p:cNvPr>
            <p:cNvSpPr/>
            <p:nvPr/>
          </p:nvSpPr>
          <p:spPr>
            <a:xfrm rot="5400000">
              <a:off x="3839002" y="1496621"/>
              <a:ext cx="1095011" cy="4128478"/>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6" name="CasellaDiTesto 5">
              <a:extLst>
                <a:ext uri="{FF2B5EF4-FFF2-40B4-BE49-F238E27FC236}">
                  <a16:creationId xmlns:a16="http://schemas.microsoft.com/office/drawing/2014/main" id="{9F02F986-3C76-E25F-A95A-C5D4CE2443E6}"/>
                </a:ext>
              </a:extLst>
            </p:cNvPr>
            <p:cNvSpPr txBox="1"/>
            <p:nvPr/>
          </p:nvSpPr>
          <p:spPr>
            <a:xfrm>
              <a:off x="2322269" y="3066808"/>
              <a:ext cx="4075024" cy="9881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algn="ctr"/>
              <a:r>
                <a:rPr lang="it-IT" sz="1400" dirty="0" err="1">
                  <a:latin typeface="Consolas" panose="020B0609020204030204" pitchFamily="49" charset="0"/>
                  <a:ea typeface="Verdana" panose="020B0604030504040204" pitchFamily="34" charset="0"/>
                </a:rPr>
                <a:t>swipl</a:t>
              </a:r>
              <a:r>
                <a:rPr lang="it-IT" sz="1400" dirty="0">
                  <a:latin typeface="Consolas" panose="020B0609020204030204" pitchFamily="49" charset="0"/>
                  <a:ea typeface="Verdana" panose="020B0604030504040204" pitchFamily="34" charset="0"/>
                </a:rPr>
                <a:t> config.pl examples/carwash_sim/main.pl</a:t>
              </a:r>
            </a:p>
          </p:txBody>
        </p:sp>
      </p:grpSp>
      <p:sp>
        <p:nvSpPr>
          <p:cNvPr id="7" name="CasellaDiTesto 6">
            <a:extLst>
              <a:ext uri="{FF2B5EF4-FFF2-40B4-BE49-F238E27FC236}">
                <a16:creationId xmlns:a16="http://schemas.microsoft.com/office/drawing/2014/main" id="{EF1A058F-CE69-05B4-AECA-E33B9F16F7EF}"/>
              </a:ext>
            </a:extLst>
          </p:cNvPr>
          <p:cNvSpPr txBox="1"/>
          <p:nvPr/>
        </p:nvSpPr>
        <p:spPr>
          <a:xfrm>
            <a:off x="6137365" y="6430815"/>
            <a:ext cx="1939602" cy="369332"/>
          </a:xfrm>
          <a:prstGeom prst="rect">
            <a:avLst/>
          </a:prstGeom>
          <a:noFill/>
        </p:spPr>
        <p:txBody>
          <a:bodyPr wrap="square" rtlCol="0">
            <a:spAutoFit/>
          </a:bodyPr>
          <a:lstStyle/>
          <a:p>
            <a:r>
              <a:rPr lang="it-IT" dirty="0" err="1"/>
              <a:t>Run</a:t>
            </a:r>
            <a:r>
              <a:rPr lang="it-IT" dirty="0"/>
              <a:t> with:</a:t>
            </a:r>
          </a:p>
        </p:txBody>
      </p:sp>
    </p:spTree>
    <p:extLst>
      <p:ext uri="{BB962C8B-B14F-4D97-AF65-F5344CB8AC3E}">
        <p14:creationId xmlns:p14="http://schemas.microsoft.com/office/powerpoint/2010/main" val="96801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A05C2F-C692-4B27-7C42-00CCA4B29E07}"/>
              </a:ext>
            </a:extLst>
          </p:cNvPr>
          <p:cNvSpPr>
            <a:spLocks noGrp="1"/>
          </p:cNvSpPr>
          <p:nvPr>
            <p:ph type="title"/>
          </p:nvPr>
        </p:nvSpPr>
        <p:spPr>
          <a:xfrm>
            <a:off x="838200" y="1195697"/>
            <a:ext cx="3200400" cy="4238118"/>
          </a:xfrm>
        </p:spPr>
        <p:txBody>
          <a:bodyPr>
            <a:normAutofit/>
          </a:bodyPr>
          <a:lstStyle/>
          <a:p>
            <a:r>
              <a:rPr lang="it-IT">
                <a:solidFill>
                  <a:schemeClr val="bg1"/>
                </a:solidFill>
              </a:rPr>
              <a:t>Main differences with PDDL</a:t>
            </a:r>
          </a:p>
        </p:txBody>
      </p:sp>
      <p:grpSp>
        <p:nvGrpSpPr>
          <p:cNvPr id="12"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5" name="Segnaposto contenuto 2">
            <a:extLst>
              <a:ext uri="{FF2B5EF4-FFF2-40B4-BE49-F238E27FC236}">
                <a16:creationId xmlns:a16="http://schemas.microsoft.com/office/drawing/2014/main" id="{61ED2EDF-94AD-4FF0-D336-E08AFFA970C0}"/>
              </a:ext>
            </a:extLst>
          </p:cNvPr>
          <p:cNvGraphicFramePr>
            <a:graphicFrameLocks noGrp="1"/>
          </p:cNvGraphicFramePr>
          <p:nvPr>
            <p:ph idx="1"/>
            <p:extLst>
              <p:ext uri="{D42A27DB-BD31-4B8C-83A1-F6EECF244321}">
                <p14:modId xmlns:p14="http://schemas.microsoft.com/office/powerpoint/2010/main" val="126178989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98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9D186-C89B-3AAE-3D74-E9B607FAC8B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B965D0-F934-D4EF-3D85-4F24ACB3BFF9}"/>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The </a:t>
            </a:r>
            <a:r>
              <a:rPr lang="en-US" dirty="0" err="1">
                <a:solidFill>
                  <a:schemeClr val="bg1"/>
                </a:solidFill>
              </a:rPr>
              <a:t>Avaible</a:t>
            </a:r>
            <a:r>
              <a:rPr lang="en-US" dirty="0">
                <a:solidFill>
                  <a:schemeClr val="bg1"/>
                </a:solidFill>
              </a:rPr>
              <a:t> </a:t>
            </a:r>
            <a:r>
              <a:rPr lang="en-US" dirty="0" err="1">
                <a:solidFill>
                  <a:schemeClr val="bg1"/>
                </a:solidFill>
              </a:rPr>
              <a:t>Fluents</a:t>
            </a:r>
            <a:r>
              <a:rPr lang="en-US" dirty="0">
                <a:solidFill>
                  <a:schemeClr val="bg1"/>
                </a:solidFill>
              </a:rPr>
              <a:t> /</a:t>
            </a:r>
            <a:br>
              <a:rPr lang="en-US" dirty="0">
                <a:solidFill>
                  <a:schemeClr val="bg1"/>
                </a:solidFill>
              </a:rPr>
            </a:br>
            <a:r>
              <a:rPr lang="en-US" dirty="0">
                <a:solidFill>
                  <a:schemeClr val="bg1"/>
                </a:solidFill>
              </a:rPr>
              <a:t>Predicates</a:t>
            </a:r>
            <a:endParaRPr lang="it-IT" dirty="0">
              <a:solidFill>
                <a:schemeClr val="bg1"/>
              </a:solidFill>
            </a:endParaRPr>
          </a:p>
        </p:txBody>
      </p:sp>
      <p:grpSp>
        <p:nvGrpSpPr>
          <p:cNvPr id="2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1" name="Freeform: Shape 2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9" name="Freeform: Shape 28">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6" name="Content Placeholder 2">
            <a:extLst>
              <a:ext uri="{FF2B5EF4-FFF2-40B4-BE49-F238E27FC236}">
                <a16:creationId xmlns:a16="http://schemas.microsoft.com/office/drawing/2014/main" id="{2F0374BA-98AE-5904-0538-78C6A13E2110}"/>
              </a:ext>
            </a:extLst>
          </p:cNvPr>
          <p:cNvGraphicFramePr>
            <a:graphicFrameLocks/>
          </p:cNvGraphicFramePr>
          <p:nvPr>
            <p:extLst>
              <p:ext uri="{D42A27DB-BD31-4B8C-83A1-F6EECF244321}">
                <p14:modId xmlns:p14="http://schemas.microsoft.com/office/powerpoint/2010/main" val="14021234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71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3597-14A3-2063-B755-C295376749A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8F6E88-2F26-7564-95E1-898525C78A12}"/>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The </a:t>
            </a:r>
            <a:r>
              <a:rPr lang="en-US" dirty="0" err="1">
                <a:solidFill>
                  <a:schemeClr val="bg1"/>
                </a:solidFill>
              </a:rPr>
              <a:t>Avaible</a:t>
            </a:r>
            <a:r>
              <a:rPr lang="en-US" dirty="0">
                <a:solidFill>
                  <a:schemeClr val="bg1"/>
                </a:solidFill>
              </a:rPr>
              <a:t> Actions</a:t>
            </a:r>
            <a:endParaRPr lang="it-IT" dirty="0">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1" name="Freeform: Shape 2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9" name="Freeform: Shape 28">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506302C-CD7F-3CBE-A568-D6CBDEA12C3E}"/>
              </a:ext>
            </a:extLst>
          </p:cNvPr>
          <p:cNvGraphicFramePr>
            <a:graphicFrameLocks noGrp="1"/>
          </p:cNvGraphicFramePr>
          <p:nvPr>
            <p:ph idx="1"/>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9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BD5E1B4-DF73-0306-171B-CE148C2DEA70}"/>
              </a:ext>
            </a:extLst>
          </p:cNvPr>
          <p:cNvSpPr>
            <a:spLocks noGrp="1"/>
          </p:cNvSpPr>
          <p:nvPr>
            <p:ph type="title"/>
          </p:nvPr>
        </p:nvSpPr>
        <p:spPr>
          <a:xfrm>
            <a:off x="838200" y="1195697"/>
            <a:ext cx="3200400" cy="4238118"/>
          </a:xfrm>
        </p:spPr>
        <p:txBody>
          <a:bodyPr>
            <a:normAutofit/>
          </a:bodyPr>
          <a:lstStyle/>
          <a:p>
            <a:r>
              <a:rPr lang="it-IT">
                <a:solidFill>
                  <a:schemeClr val="bg1"/>
                </a:solidFill>
              </a:rPr>
              <a:t>Reasoning task with indigolog</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0" name="Segnaposto contenuto 2">
            <a:extLst>
              <a:ext uri="{FF2B5EF4-FFF2-40B4-BE49-F238E27FC236}">
                <a16:creationId xmlns:a16="http://schemas.microsoft.com/office/drawing/2014/main" id="{57835149-06A8-736E-DE2E-238F45B74CFA}"/>
              </a:ext>
            </a:extLst>
          </p:cNvPr>
          <p:cNvGraphicFramePr>
            <a:graphicFrameLocks noGrp="1"/>
          </p:cNvGraphicFramePr>
          <p:nvPr>
            <p:ph idx="1"/>
            <p:extLst>
              <p:ext uri="{D42A27DB-BD31-4B8C-83A1-F6EECF244321}">
                <p14:modId xmlns:p14="http://schemas.microsoft.com/office/powerpoint/2010/main" val="53972144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92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E2F7E-501D-9DF8-2E7D-C729EBFAFC69}"/>
            </a:ext>
          </a:extLst>
        </p:cNvPr>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6E3DA21-E692-DB62-A8F3-B47BE857A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F2E31C82-0762-5C83-5BEB-3E479E4C2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130B833-6E65-B50F-4B4E-38533176086A}"/>
              </a:ext>
            </a:extLst>
          </p:cNvPr>
          <p:cNvSpPr>
            <a:spLocks noGrp="1"/>
          </p:cNvSpPr>
          <p:nvPr>
            <p:ph type="title"/>
          </p:nvPr>
        </p:nvSpPr>
        <p:spPr>
          <a:xfrm>
            <a:off x="838200" y="1195697"/>
            <a:ext cx="3200400" cy="4238118"/>
          </a:xfrm>
        </p:spPr>
        <p:txBody>
          <a:bodyPr>
            <a:normAutofit/>
          </a:bodyPr>
          <a:lstStyle/>
          <a:p>
            <a:r>
              <a:rPr lang="it-IT">
                <a:solidFill>
                  <a:schemeClr val="bg1"/>
                </a:solidFill>
              </a:rPr>
              <a:t>Reasoning task with indigolog</a:t>
            </a:r>
          </a:p>
        </p:txBody>
      </p:sp>
      <p:grpSp>
        <p:nvGrpSpPr>
          <p:cNvPr id="13" name="Graphic 38">
            <a:extLst>
              <a:ext uri="{FF2B5EF4-FFF2-40B4-BE49-F238E27FC236}">
                <a16:creationId xmlns:a16="http://schemas.microsoft.com/office/drawing/2014/main" id="{AA76D38B-C2FF-BBB7-7DD9-4FE5898A0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5A1D51F-D1C4-CB67-230B-A7D3221CD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3C0FBDF-7332-2102-01EB-93852A7B2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B7E84754-0657-5195-DA68-BEDD00A62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58F8524F-B315-49B8-8390-58BD42AF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1A8DBAC-3B72-D7C1-DC41-C4F718D986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E99B8E94-CC1A-70A2-487F-15191C68E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6E3C37-6A28-57D6-6B7F-96C7240B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A08713-E18A-5121-2785-C14614199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3B0478B-E07C-4626-8DBE-50F519771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CFD6A04-8127-8864-290B-B63E8BAE4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45A963F-1509-9175-83BB-859A38481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A29F64F-E5D4-A331-DD40-721CA993B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E6F2FC-BE7E-4E6F-9937-70855D5E0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58706DA-5F66-E3FC-EEC4-44DBB5AD5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933771-3919-4678-8863-9D8877003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E1066DC-078F-22EF-71B3-3FF6A42BF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B94089D-F3F3-ADF3-4149-D51AD89A7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B955889-DF96-B369-6034-F20E5E197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6" name="CasellaDiTesto 6">
            <a:extLst>
              <a:ext uri="{FF2B5EF4-FFF2-40B4-BE49-F238E27FC236}">
                <a16:creationId xmlns:a16="http://schemas.microsoft.com/office/drawing/2014/main" id="{76492A1A-9D66-680A-CE0A-B26D27C104B2}"/>
              </a:ext>
            </a:extLst>
          </p:cNvPr>
          <p:cNvGraphicFramePr/>
          <p:nvPr>
            <p:extLst>
              <p:ext uri="{D42A27DB-BD31-4B8C-83A1-F6EECF244321}">
                <p14:modId xmlns:p14="http://schemas.microsoft.com/office/powerpoint/2010/main" val="1858407600"/>
              </p:ext>
            </p:extLst>
          </p:nvPr>
        </p:nvGraphicFramePr>
        <p:xfrm>
          <a:off x="5477395" y="1035334"/>
          <a:ext cx="6450747"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33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Rectangle 36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Freeform: Shape 37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74" name="Freeform: Shape 37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76" name="Freeform: Shape 37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8" name="Freeform: Shape 37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0" name="Freeform: Shape 37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2" name="Freeform: Shape 38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Rectangle 38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122EF3A-2BCB-D2EC-5D7A-0BC600708269}"/>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Thanks for the attention</a:t>
            </a:r>
          </a:p>
        </p:txBody>
      </p:sp>
      <p:sp>
        <p:nvSpPr>
          <p:cNvPr id="390" name="Oval 38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2" name="Oval 39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5082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A0EBB4F-EA1F-4A36-503A-804687A69BED}"/>
              </a:ext>
            </a:extLst>
          </p:cNvPr>
          <p:cNvSpPr>
            <a:spLocks noGrp="1"/>
          </p:cNvSpPr>
          <p:nvPr>
            <p:ph type="title"/>
          </p:nvPr>
        </p:nvSpPr>
        <p:spPr>
          <a:xfrm>
            <a:off x="838200" y="365125"/>
            <a:ext cx="5387502" cy="1325563"/>
          </a:xfrm>
        </p:spPr>
        <p:txBody>
          <a:bodyPr>
            <a:normAutofit/>
          </a:bodyPr>
          <a:lstStyle/>
          <a:p>
            <a:r>
              <a:rPr lang="en-US"/>
              <a:t>ABOUT THE IDEA</a:t>
            </a:r>
            <a:endParaRPr lang="it-IT"/>
          </a:p>
        </p:txBody>
      </p:sp>
      <p:sp>
        <p:nvSpPr>
          <p:cNvPr id="3" name="Content Placeholder 2">
            <a:extLst>
              <a:ext uri="{FF2B5EF4-FFF2-40B4-BE49-F238E27FC236}">
                <a16:creationId xmlns:a16="http://schemas.microsoft.com/office/drawing/2014/main" id="{FBC8467D-A80B-9364-1B57-451EDBEED465}"/>
              </a:ext>
            </a:extLst>
          </p:cNvPr>
          <p:cNvSpPr>
            <a:spLocks noGrp="1"/>
          </p:cNvSpPr>
          <p:nvPr>
            <p:ph idx="1"/>
          </p:nvPr>
        </p:nvSpPr>
        <p:spPr>
          <a:xfrm>
            <a:off x="838200" y="1825625"/>
            <a:ext cx="5387502" cy="4351338"/>
          </a:xfrm>
        </p:spPr>
        <p:txBody>
          <a:bodyPr>
            <a:normAutofit/>
          </a:bodyPr>
          <a:lstStyle/>
          <a:p>
            <a:pPr marL="0" indent="0">
              <a:buNone/>
            </a:pPr>
            <a:r>
              <a:rPr lang="en-US" sz="1300" b="1" dirty="0"/>
              <a:t>The idea for this project is to develop efficient automated car washing facilities that can handle multiple vehicle types, multiple cleaning program while managing resources effectively. </a:t>
            </a:r>
          </a:p>
          <a:p>
            <a:pPr>
              <a:buFont typeface="Arial" panose="020B0604020202020204" pitchFamily="34" charset="0"/>
              <a:buChar char="•"/>
            </a:pPr>
            <a:r>
              <a:rPr lang="en-US" sz="1300" b="1" dirty="0"/>
              <a:t>Different vehicle sizes such as small car, big car, </a:t>
            </a:r>
            <a:r>
              <a:rPr lang="en-US" sz="1300" b="1" dirty="0" err="1"/>
              <a:t>motocycle</a:t>
            </a:r>
            <a:r>
              <a:rPr lang="en-US" sz="1300" b="1" dirty="0"/>
              <a:t>,.</a:t>
            </a:r>
          </a:p>
          <a:p>
            <a:pPr>
              <a:buFont typeface="Arial" panose="020B0604020202020204" pitchFamily="34" charset="0"/>
              <a:buChar char="•"/>
            </a:pPr>
            <a:r>
              <a:rPr lang="en-US" sz="1300" b="1" dirty="0"/>
              <a:t>Various cleaning programs such as fast, basic, premium with different resource requirements and cost.</a:t>
            </a:r>
          </a:p>
          <a:p>
            <a:pPr>
              <a:buFont typeface="Arial" panose="020B0604020202020204" pitchFamily="34" charset="0"/>
              <a:buChar char="•"/>
            </a:pPr>
            <a:r>
              <a:rPr lang="en-US" sz="1300" b="1" dirty="0"/>
              <a:t>Resource management including water, soap and wax,</a:t>
            </a:r>
          </a:p>
          <a:p>
            <a:pPr>
              <a:buFont typeface="Arial" panose="020B0604020202020204" pitchFamily="34" charset="0"/>
              <a:buChar char="•"/>
            </a:pPr>
            <a:r>
              <a:rPr lang="en-US" sz="1300" b="1" dirty="0"/>
              <a:t>Optimal scheduling to minimize wait times and maximize throughput</a:t>
            </a:r>
          </a:p>
          <a:p>
            <a:pPr>
              <a:buFont typeface="Arial" panose="020B0604020202020204" pitchFamily="34" charset="0"/>
              <a:buChar char="•"/>
            </a:pPr>
            <a:endParaRPr lang="en-US" sz="1300" b="1" dirty="0"/>
          </a:p>
          <a:p>
            <a:pPr>
              <a:buFont typeface="Arial" panose="020B0604020202020204" pitchFamily="34" charset="0"/>
              <a:buChar char="•"/>
            </a:pPr>
            <a:endParaRPr lang="en-US" sz="1300" b="1" dirty="0"/>
          </a:p>
          <a:p>
            <a:pPr marL="0" indent="0">
              <a:buNone/>
            </a:pPr>
            <a:r>
              <a:rPr lang="en-US" sz="1300" b="1" dirty="0"/>
              <a:t>The goal is to minimize cleaning time, efficiently allocate resources, and maximize station throughput while ensuring that resource replenishment and scheduling constraints are respected.</a:t>
            </a:r>
            <a:endParaRPr lang="it-IT" sz="1300" dirty="0"/>
          </a:p>
        </p:txBody>
      </p:sp>
      <p:pic>
        <p:nvPicPr>
          <p:cNvPr id="5" name="Picture 4">
            <a:extLst>
              <a:ext uri="{FF2B5EF4-FFF2-40B4-BE49-F238E27FC236}">
                <a16:creationId xmlns:a16="http://schemas.microsoft.com/office/drawing/2014/main" id="{2EC7B54D-CC29-41E1-9A10-E847489414E2}"/>
              </a:ext>
            </a:extLst>
          </p:cNvPr>
          <p:cNvPicPr>
            <a:picLocks noChangeAspect="1"/>
          </p:cNvPicPr>
          <p:nvPr/>
        </p:nvPicPr>
        <p:blipFill>
          <a:blip r:embed="rId2"/>
          <a:srcRect l="19621" r="24047"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15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A5B97-4341-2640-B6C1-6563B32A5D16}"/>
              </a:ext>
            </a:extLst>
          </p:cNvPr>
          <p:cNvSpPr>
            <a:spLocks noGrp="1"/>
          </p:cNvSpPr>
          <p:nvPr>
            <p:ph type="title"/>
          </p:nvPr>
        </p:nvSpPr>
        <p:spPr>
          <a:xfrm>
            <a:off x="838201" y="365125"/>
            <a:ext cx="5251316" cy="1807305"/>
          </a:xfrm>
        </p:spPr>
        <p:txBody>
          <a:bodyPr>
            <a:normAutofit/>
          </a:bodyPr>
          <a:lstStyle/>
          <a:p>
            <a:r>
              <a:rPr lang="en-US"/>
              <a:t>THE DOMAIN</a:t>
            </a:r>
            <a:endParaRPr lang="it-IT"/>
          </a:p>
        </p:txBody>
      </p:sp>
      <p:sp>
        <p:nvSpPr>
          <p:cNvPr id="4" name="Rectangle 1">
            <a:extLst>
              <a:ext uri="{FF2B5EF4-FFF2-40B4-BE49-F238E27FC236}">
                <a16:creationId xmlns:a16="http://schemas.microsoft.com/office/drawing/2014/main" id="{E4B28CF4-E545-41C4-17DE-EAB0976431C2}"/>
              </a:ext>
            </a:extLst>
          </p:cNvPr>
          <p:cNvSpPr>
            <a:spLocks noGrp="1" noChangeArrowheads="1"/>
          </p:cNvSpPr>
          <p:nvPr>
            <p:ph idx="1"/>
          </p:nvPr>
        </p:nvSpPr>
        <p:spPr bwMode="auto">
          <a:xfrm>
            <a:off x="367070" y="2002221"/>
            <a:ext cx="5862145"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None/>
              <a:tabLst/>
            </a:pPr>
            <a:endParaRPr kumimoji="0" lang="it-IT" altLang="it-I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2000" b="0" i="0" u="none" strike="noStrike" cap="none" normalizeH="0" baseline="0" dirty="0">
                <a:ln>
                  <a:noFill/>
                </a:ln>
                <a:effectLst/>
                <a:latin typeface="Arial" panose="020B0604020202020204" pitchFamily="34" charset="0"/>
              </a:rPr>
              <a:t>Multiple cleaning stations </a:t>
            </a:r>
            <a:r>
              <a:rPr kumimoji="0" lang="en-US" altLang="it-IT" sz="2000" b="0" i="0" u="none" strike="noStrike" cap="none" normalizeH="0" baseline="0" dirty="0">
                <a:ln>
                  <a:noFill/>
                </a:ln>
                <a:effectLst/>
                <a:latin typeface="Arial" panose="020B0604020202020204" pitchFamily="34" charset="0"/>
              </a:rPr>
              <a:t>(fast cleaning station, basic cleaning station, premium cleaning station, interior cleaning station)</a:t>
            </a:r>
            <a:endParaRPr kumimoji="0" lang="it-IT" altLang="it-I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it-IT" altLang="it-I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2000" b="0" i="0" u="none" strike="noStrike" cap="none" normalizeH="0" baseline="0" dirty="0">
                <a:ln>
                  <a:noFill/>
                </a:ln>
                <a:effectLst/>
                <a:latin typeface="Arial" panose="020B0604020202020204" pitchFamily="34" charset="0"/>
              </a:rPr>
              <a:t>Various vehicle types requiring different cleaning resources </a:t>
            </a:r>
          </a:p>
          <a:p>
            <a:pPr marL="0" marR="0" lvl="0" indent="0" defTabSz="914400" rtl="0" eaLnBrk="0" fontAlgn="base" latinLnBrk="0" hangingPunct="0">
              <a:spcBef>
                <a:spcPct val="0"/>
              </a:spcBef>
              <a:spcAft>
                <a:spcPts val="600"/>
              </a:spcAft>
              <a:buClrTx/>
              <a:buSzTx/>
              <a:buFontTx/>
              <a:buChar char="•"/>
              <a:tabLst/>
            </a:pPr>
            <a:endParaRPr kumimoji="0" lang="it-IT" altLang="it-I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2000" b="0" i="0" u="none" strike="noStrike" cap="none" normalizeH="0" baseline="0" dirty="0">
                <a:ln>
                  <a:noFill/>
                </a:ln>
                <a:effectLst/>
                <a:latin typeface="Arial" panose="020B0604020202020204" pitchFamily="34" charset="0"/>
              </a:rPr>
              <a:t>Limited resources that need to be managed and replenished </a:t>
            </a:r>
          </a:p>
          <a:p>
            <a:pPr marL="0" marR="0" lvl="0" indent="0" defTabSz="914400" rtl="0" eaLnBrk="0" fontAlgn="base" latinLnBrk="0" hangingPunct="0">
              <a:spcBef>
                <a:spcPct val="0"/>
              </a:spcBef>
              <a:spcAft>
                <a:spcPts val="600"/>
              </a:spcAft>
              <a:buClrTx/>
              <a:buSzTx/>
              <a:buFontTx/>
              <a:buChar char="•"/>
              <a:tabLst/>
            </a:pPr>
            <a:endParaRPr kumimoji="0" lang="it-IT" altLang="it-I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2000" b="0" i="0" u="none" strike="noStrike" cap="none" normalizeH="0" baseline="0" dirty="0">
                <a:ln>
                  <a:noFill/>
                </a:ln>
                <a:effectLst/>
                <a:latin typeface="Arial" panose="020B0604020202020204" pitchFamily="34" charset="0"/>
              </a:rPr>
              <a:t>Different cleaning programs with varying cost and resource requirements </a:t>
            </a:r>
          </a:p>
        </p:txBody>
      </p:sp>
      <p:pic>
        <p:nvPicPr>
          <p:cNvPr id="6" name="Picture 5" descr="Fire engine parked inside a fire station">
            <a:extLst>
              <a:ext uri="{FF2B5EF4-FFF2-40B4-BE49-F238E27FC236}">
                <a16:creationId xmlns:a16="http://schemas.microsoft.com/office/drawing/2014/main" id="{8A55180A-F738-7DB1-7560-C613E7A709D9}"/>
              </a:ext>
            </a:extLst>
          </p:cNvPr>
          <p:cNvPicPr>
            <a:picLocks noChangeAspect="1"/>
          </p:cNvPicPr>
          <p:nvPr/>
        </p:nvPicPr>
        <p:blipFill>
          <a:blip r:embed="rId2"/>
          <a:srcRect l="23855" r="181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9056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996C65-2517-4DD6-26ED-0D1A4FF5D1C6}"/>
              </a:ext>
            </a:extLst>
          </p:cNvPr>
          <p:cNvSpPr>
            <a:spLocks noGrp="1"/>
          </p:cNvSpPr>
          <p:nvPr>
            <p:ph type="title"/>
          </p:nvPr>
        </p:nvSpPr>
        <p:spPr>
          <a:xfrm>
            <a:off x="325821" y="-1"/>
            <a:ext cx="10515600" cy="1325563"/>
          </a:xfrm>
        </p:spPr>
        <p:txBody>
          <a:bodyPr>
            <a:normAutofit/>
          </a:bodyPr>
          <a:lstStyle/>
          <a:p>
            <a:r>
              <a:rPr lang="en-US" dirty="0"/>
              <a:t>THE PREDICATES</a:t>
            </a:r>
            <a:endParaRPr lang="it-IT"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7F45D1E9-5869-F73E-FE15-958ECE494915}"/>
              </a:ext>
            </a:extLst>
          </p:cNvPr>
          <p:cNvSpPr>
            <a:spLocks noGrp="1" noChangeArrowheads="1"/>
          </p:cNvSpPr>
          <p:nvPr>
            <p:ph idx="1"/>
          </p:nvPr>
        </p:nvSpPr>
        <p:spPr bwMode="auto">
          <a:xfrm>
            <a:off x="638503" y="966404"/>
            <a:ext cx="11461531" cy="50796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None/>
              <a:tabLst/>
            </a:pPr>
            <a:endParaRPr kumimoji="0" lang="it-IT" altLang="it-IT"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(vehicle_at ?v - vehicle ?s - station)			 	TRUE if a vehicle is at a certain </a:t>
            </a:r>
            <a:r>
              <a:rPr lang="it-IT" altLang="it-IT" sz="1100" b="1" dirty="0">
                <a:latin typeface="Arial" panose="020B0604020202020204" pitchFamily="34" charset="0"/>
              </a:rPr>
              <a:t>station</a:t>
            </a:r>
            <a:r>
              <a:rPr kumimoji="0" lang="it-IT" altLang="it-IT" sz="1100" b="1"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lang="it-IT" altLang="it-IT" sz="1100" b="1" dirty="0">
                <a:latin typeface="Arial" panose="020B0604020202020204" pitchFamily="34" charset="0"/>
              </a:rPr>
              <a:t>(free_location ?v – vehicle)					TRUE if a location is free</a:t>
            </a:r>
            <a:endParaRPr kumimoji="0" lang="it-IT" altLang="it-IT"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lang="en-US" altLang="it-IT" sz="1100" b="1" dirty="0">
                <a:latin typeface="Arial" panose="020B0604020202020204" pitchFamily="34" charset="0"/>
              </a:rPr>
              <a:t>(connected ?l1 - location ?l2 - location)				TRUE if locations are connected</a:t>
            </a:r>
          </a:p>
          <a:p>
            <a:pPr marL="0" marR="0" lvl="0" indent="0" defTabSz="914400" rtl="0" eaLnBrk="0" fontAlgn="base" latinLnBrk="0" hangingPunct="0">
              <a:spcBef>
                <a:spcPct val="0"/>
              </a:spcBef>
              <a:spcAft>
                <a:spcPts val="600"/>
              </a:spcAft>
              <a:buClrTx/>
              <a:buSzTx/>
              <a:buFontTx/>
              <a:buChar char="•"/>
              <a:tabLst/>
            </a:pPr>
            <a:r>
              <a:rPr lang="en-US" altLang="it-IT" sz="1100" b="1" dirty="0">
                <a:latin typeface="Arial" panose="020B0604020202020204" pitchFamily="34" charset="0"/>
              </a:rPr>
              <a:t>(station-compatibility ?p - program ?s - station)			TRUE if a station is compatible with the program selected</a:t>
            </a:r>
            <a:endParaRPr lang="it-IT" altLang="it-IT" sz="1100" b="1"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(has_resources ?s - station ?r - resource) 		 		TRUE if a station has that kind of resources (written general for simplicity)</a:t>
            </a:r>
          </a:p>
          <a:p>
            <a:pPr marL="0" marR="0" lvl="0" indent="0" defTabSz="914400" rtl="0" eaLnBrk="0" fontAlgn="base" latinLnBrk="0" hangingPunct="0">
              <a:spcBef>
                <a:spcPct val="0"/>
              </a:spcBef>
              <a:spcAft>
                <a:spcPts val="600"/>
              </a:spcAft>
              <a:buClrTx/>
              <a:buSzTx/>
              <a:buFontTx/>
              <a:buChar char="•"/>
              <a:tabLst/>
            </a:pPr>
            <a:r>
              <a:rPr lang="it-IT" altLang="it-IT" sz="1100" b="1" dirty="0">
                <a:latin typeface="Arial" panose="020B0604020202020204" pitchFamily="34" charset="0"/>
              </a:rPr>
              <a:t>(small-car ?v - small_car) / (big-car ?v - big_car) / (moto ?v - moto)		TRUE is the vehicle is the kind specified</a:t>
            </a: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(can-be-refilled ?s - station)					TRUE if the station support the refill</a:t>
            </a:r>
          </a:p>
          <a:p>
            <a:pPr marL="0" marR="0" lvl="0" indent="0" defTabSz="914400" rtl="0" eaLnBrk="0" fontAlgn="base" latinLnBrk="0" hangingPunct="0">
              <a:spcBef>
                <a:spcPct val="0"/>
              </a:spcBef>
              <a:spcAft>
                <a:spcPts val="600"/>
              </a:spcAft>
              <a:buClrTx/>
              <a:buSzTx/>
              <a:buFontTx/>
              <a:buChar char="•"/>
              <a:tabLst/>
            </a:pPr>
            <a:r>
              <a:rPr kumimoji="0" lang="en-US" altLang="it-IT" sz="1100" b="1" i="0" u="none" strike="noStrike" cap="none" normalizeH="0" baseline="0" dirty="0">
                <a:ln>
                  <a:noFill/>
                </a:ln>
                <a:effectLst/>
                <a:latin typeface="Arial" panose="020B0604020202020204" pitchFamily="34" charset="0"/>
              </a:rPr>
              <a:t>(vehicle-ready ?v - vehicle ?p - program)				TRUE if the vehicle has been cleaned and ready </a:t>
            </a: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(interior-clean ?v - vehicle)					TRUE if the interior cleaning has be done</a:t>
            </a:r>
          </a:p>
          <a:p>
            <a:pPr marL="0" marR="0" lvl="0" indent="0" defTabSz="914400" rtl="0" eaLnBrk="0" fontAlgn="base" latinLnBrk="0" hangingPunct="0">
              <a:spcBef>
                <a:spcPct val="0"/>
              </a:spcBef>
              <a:spcAft>
                <a:spcPts val="600"/>
              </a:spcAft>
              <a:buClrTx/>
              <a:buSzTx/>
              <a:buFontTx/>
              <a:buChar char="•"/>
              <a:tabLst/>
            </a:pPr>
            <a:r>
              <a:rPr kumimoji="0" lang="en-US" altLang="it-IT" sz="1100" b="1" i="0" u="none" strike="noStrike" cap="none" normalizeH="0" baseline="0" dirty="0">
                <a:ln>
                  <a:noFill/>
                </a:ln>
                <a:effectLst/>
                <a:latin typeface="Arial" panose="020B0604020202020204" pitchFamily="34" charset="0"/>
              </a:rPr>
              <a:t>(vehicle-ready-int ?v - vehicle ?p - program)				TRUE if the vehicle is ready with the interior cleaned</a:t>
            </a: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(interior ?s - interior)					TRUE if the station is of kind that can clean the interior</a:t>
            </a:r>
            <a:endParaRPr lang="it-IT" altLang="it-IT" sz="1100" b="1" dirty="0">
              <a:latin typeface="Arial" panose="020B0604020202020204" pitchFamily="34" charset="0"/>
            </a:endParaRPr>
          </a:p>
          <a:p>
            <a:pPr marL="0" indent="0" eaLnBrk="0" fontAlgn="base" hangingPunct="0">
              <a:spcBef>
                <a:spcPct val="0"/>
              </a:spcBef>
              <a:spcAft>
                <a:spcPts val="600"/>
              </a:spcAft>
              <a:buNone/>
            </a:pPr>
            <a:endParaRPr kumimoji="0" lang="it-IT" altLang="it-IT"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lang="it-IT" altLang="it-IT" sz="1100" b="1" dirty="0">
                <a:latin typeface="Arial" panose="020B0604020202020204" pitchFamily="34" charset="0"/>
              </a:rPr>
              <a:t>V = (small car, big car, motocycle)</a:t>
            </a: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S = 1-2-5</a:t>
            </a:r>
          </a:p>
          <a:p>
            <a:pPr marL="0" marR="0" lvl="0" indent="0" defTabSz="914400" rtl="0" eaLnBrk="0" fontAlgn="base" latinLnBrk="0" hangingPunct="0">
              <a:spcBef>
                <a:spcPct val="0"/>
              </a:spcBef>
              <a:spcAft>
                <a:spcPts val="600"/>
              </a:spcAft>
              <a:buClrTx/>
              <a:buSzTx/>
              <a:buFontTx/>
              <a:buChar char="•"/>
              <a:tabLst/>
            </a:pPr>
            <a:r>
              <a:rPr kumimoji="0" lang="it-IT" altLang="it-IT" sz="1100" b="1" i="0" u="none" strike="noStrike" cap="none" normalizeH="0" baseline="0" dirty="0">
                <a:ln>
                  <a:noFill/>
                </a:ln>
                <a:effectLst/>
                <a:latin typeface="Arial" panose="020B0604020202020204" pitchFamily="34" charset="0"/>
              </a:rPr>
              <a:t>R= (water tank, active soap tank, wax tank)</a:t>
            </a:r>
          </a:p>
          <a:p>
            <a:pPr marL="0" marR="0" lvl="0" indent="0" defTabSz="914400" rtl="0" eaLnBrk="0" fontAlgn="base" latinLnBrk="0" hangingPunct="0">
              <a:spcBef>
                <a:spcPct val="0"/>
              </a:spcBef>
              <a:spcAft>
                <a:spcPts val="600"/>
              </a:spcAft>
              <a:buClrTx/>
              <a:buSzTx/>
              <a:buFontTx/>
              <a:buChar char="•"/>
              <a:tabLst/>
            </a:pPr>
            <a:r>
              <a:rPr lang="it-IT" altLang="it-IT" sz="1100" b="1" dirty="0">
                <a:latin typeface="Arial" panose="020B0604020202020204" pitchFamily="34" charset="0"/>
              </a:rPr>
              <a:t>P = (fast, basic, premium, moto) </a:t>
            </a:r>
          </a:p>
          <a:p>
            <a:pPr marL="457200" lvl="1" indent="0" eaLnBrk="0" fontAlgn="base" hangingPunct="0">
              <a:spcBef>
                <a:spcPct val="0"/>
              </a:spcBef>
              <a:spcAft>
                <a:spcPts val="600"/>
              </a:spcAft>
              <a:buNone/>
            </a:pPr>
            <a:r>
              <a:rPr lang="it-IT" altLang="it-IT" sz="1100" b="1" dirty="0">
                <a:latin typeface="Arial" panose="020B0604020202020204" pitchFamily="34" charset="0"/>
              </a:rPr>
              <a:t>fast = water –</a:t>
            </a:r>
          </a:p>
          <a:p>
            <a:pPr marL="457200" lvl="1" indent="0" eaLnBrk="0" fontAlgn="base" hangingPunct="0">
              <a:spcBef>
                <a:spcPct val="0"/>
              </a:spcBef>
              <a:spcAft>
                <a:spcPts val="600"/>
              </a:spcAft>
              <a:buNone/>
            </a:pPr>
            <a:r>
              <a:rPr lang="it-IT" altLang="it-IT" sz="1100" b="1" dirty="0">
                <a:latin typeface="Arial" panose="020B0604020202020204" pitchFamily="34" charset="0"/>
              </a:rPr>
              <a:t>basic= soap, water </a:t>
            </a:r>
          </a:p>
          <a:p>
            <a:pPr marL="457200" lvl="1" indent="0" eaLnBrk="0" fontAlgn="base" hangingPunct="0">
              <a:spcBef>
                <a:spcPct val="0"/>
              </a:spcBef>
              <a:spcAft>
                <a:spcPts val="600"/>
              </a:spcAft>
              <a:buNone/>
            </a:pPr>
            <a:r>
              <a:rPr lang="it-IT" altLang="it-IT" sz="1100" b="1" dirty="0">
                <a:latin typeface="Arial" panose="020B0604020202020204" pitchFamily="34" charset="0"/>
              </a:rPr>
              <a:t>premium = soap, water, wax</a:t>
            </a:r>
          </a:p>
          <a:p>
            <a:pPr marL="457200" lvl="1" indent="0" eaLnBrk="0" fontAlgn="base" hangingPunct="0">
              <a:spcBef>
                <a:spcPct val="0"/>
              </a:spcBef>
              <a:spcAft>
                <a:spcPts val="600"/>
              </a:spcAft>
              <a:buNone/>
            </a:pPr>
            <a:r>
              <a:rPr lang="it-IT" altLang="it-IT" sz="1100" b="1" dirty="0">
                <a:latin typeface="Arial" panose="020B0604020202020204" pitchFamily="34" charset="0"/>
              </a:rPr>
              <a:t>premium with interior = soap, water, wax, interior</a:t>
            </a:r>
          </a:p>
          <a:p>
            <a:pPr marL="457200" lvl="1" indent="0" eaLnBrk="0" fontAlgn="base" hangingPunct="0">
              <a:spcBef>
                <a:spcPct val="0"/>
              </a:spcBef>
              <a:spcAft>
                <a:spcPts val="600"/>
              </a:spcAft>
              <a:buNone/>
            </a:pPr>
            <a:r>
              <a:rPr lang="it-IT" altLang="it-IT" sz="1100" b="1" dirty="0">
                <a:latin typeface="Arial" panose="020B0604020202020204" pitchFamily="34" charset="0"/>
              </a:rPr>
              <a:t>moto = soap water</a:t>
            </a:r>
            <a:endParaRPr kumimoji="0" lang="it-IT" altLang="it-IT" sz="11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3630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39E10-A67B-AEC4-642B-F8234398BF67}"/>
              </a:ext>
            </a:extLst>
          </p:cNvPr>
          <p:cNvSpPr>
            <a:spLocks noGrp="1"/>
          </p:cNvSpPr>
          <p:nvPr>
            <p:ph type="title"/>
          </p:nvPr>
        </p:nvSpPr>
        <p:spPr>
          <a:xfrm>
            <a:off x="838200" y="365125"/>
            <a:ext cx="10515600" cy="1325563"/>
          </a:xfrm>
        </p:spPr>
        <p:txBody>
          <a:bodyPr>
            <a:normAutofit/>
          </a:bodyPr>
          <a:lstStyle/>
          <a:p>
            <a:r>
              <a:rPr lang="en-US" sz="5400"/>
              <a:t>THE AVAILABLE ACTION</a:t>
            </a:r>
            <a:endParaRPr lang="it-IT"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D580C4AC-A661-01A9-8F80-7BC58C0265F2}"/>
              </a:ext>
            </a:extLst>
          </p:cNvPr>
          <p:cNvGraphicFramePr>
            <a:graphicFrameLocks noGrp="1"/>
          </p:cNvGraphicFramePr>
          <p:nvPr>
            <p:ph idx="1"/>
            <p:extLst>
              <p:ext uri="{D42A27DB-BD31-4B8C-83A1-F6EECF244321}">
                <p14:modId xmlns:p14="http://schemas.microsoft.com/office/powerpoint/2010/main" val="166255956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78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8C673-24A3-3B00-8CDD-0A4DF28594DC}"/>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THE GENERAL PROBLEM</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4ACB15-D7DE-E31B-F745-B3AE5D7B4A09}"/>
              </a:ext>
            </a:extLst>
          </p:cNvPr>
          <p:cNvSpPr>
            <a:spLocks noGrp="1"/>
          </p:cNvSpPr>
          <p:nvPr>
            <p:ph idx="1"/>
          </p:nvPr>
        </p:nvSpPr>
        <p:spPr>
          <a:xfrm>
            <a:off x="4122436" y="1388241"/>
            <a:ext cx="6906491" cy="5585619"/>
          </a:xfrm>
        </p:spPr>
        <p:txBody>
          <a:bodyPr anchor="ctr">
            <a:noAutofit/>
          </a:bodyPr>
          <a:lstStyle/>
          <a:p>
            <a:pPr marL="0" indent="0">
              <a:buNone/>
            </a:pPr>
            <a:r>
              <a:rPr lang="en-US" sz="1400" b="1" dirty="0"/>
              <a:t>In the problem file we can make different choices and model whatever we want such as:</a:t>
            </a:r>
          </a:p>
          <a:p>
            <a:pPr>
              <a:buFont typeface="Arial" panose="020B0604020202020204" pitchFamily="34" charset="0"/>
              <a:buChar char="•"/>
            </a:pPr>
            <a:r>
              <a:rPr lang="en-US" sz="1400" b="1" dirty="0"/>
              <a:t>Number of cleaning stations</a:t>
            </a:r>
          </a:p>
          <a:p>
            <a:pPr lvl="1"/>
            <a:r>
              <a:rPr lang="en-US" sz="1000" b="1" dirty="0"/>
              <a:t>Type of station</a:t>
            </a:r>
          </a:p>
          <a:p>
            <a:pPr>
              <a:buFont typeface="Arial" panose="020B0604020202020204" pitchFamily="34" charset="0"/>
              <a:buChar char="•"/>
            </a:pPr>
            <a:r>
              <a:rPr lang="en-US" sz="1400" b="1" dirty="0"/>
              <a:t>Number of vehicles</a:t>
            </a:r>
          </a:p>
          <a:p>
            <a:pPr lvl="1"/>
            <a:r>
              <a:rPr lang="en-US" sz="1000" b="1" dirty="0"/>
              <a:t>Type of vehicle</a:t>
            </a:r>
          </a:p>
          <a:p>
            <a:pPr>
              <a:buFont typeface="Arial" panose="020B0604020202020204" pitchFamily="34" charset="0"/>
              <a:buChar char="•"/>
            </a:pPr>
            <a:r>
              <a:rPr lang="en-US" sz="1400" b="1" dirty="0"/>
              <a:t>Available resources</a:t>
            </a:r>
          </a:p>
          <a:p>
            <a:pPr lvl="1"/>
            <a:r>
              <a:rPr lang="en-US" sz="1000" b="1" dirty="0"/>
              <a:t>Type of resources (water, soap, wax)</a:t>
            </a:r>
          </a:p>
          <a:p>
            <a:pPr>
              <a:buFont typeface="Arial" panose="020B0604020202020204" pitchFamily="34" charset="0"/>
              <a:buChar char="•"/>
            </a:pPr>
            <a:r>
              <a:rPr lang="en-US" sz="1400" b="1" dirty="0"/>
              <a:t>Cleaning program types</a:t>
            </a:r>
          </a:p>
          <a:p>
            <a:pPr lvl="1"/>
            <a:r>
              <a:rPr lang="en-US" sz="1000" b="1" dirty="0"/>
              <a:t>Fast, Basic, Premium, Interior</a:t>
            </a:r>
          </a:p>
          <a:p>
            <a:pPr>
              <a:buFont typeface="Arial" panose="020B0604020202020204" pitchFamily="34" charset="0"/>
              <a:buChar char="•"/>
            </a:pPr>
            <a:r>
              <a:rPr lang="en-US" sz="1400" b="1" dirty="0"/>
              <a:t>Resource consumption rates</a:t>
            </a:r>
          </a:p>
          <a:p>
            <a:pPr>
              <a:buFont typeface="Arial" panose="020B0604020202020204" pitchFamily="34" charset="0"/>
              <a:buChar char="•"/>
            </a:pPr>
            <a:r>
              <a:rPr lang="en-US" sz="1400" b="1" dirty="0"/>
              <a:t>Cleaning cost</a:t>
            </a:r>
          </a:p>
          <a:p>
            <a:pPr marL="0" indent="0">
              <a:buNone/>
            </a:pPr>
            <a:r>
              <a:rPr lang="en-US" sz="1400" b="1" dirty="0"/>
              <a:t>In the Initial State we set:</a:t>
            </a:r>
          </a:p>
          <a:p>
            <a:pPr>
              <a:buFont typeface="Arial" panose="020B0604020202020204" pitchFamily="34" charset="0"/>
              <a:buChar char="•"/>
            </a:pPr>
            <a:r>
              <a:rPr lang="en-US" sz="1400" b="1" dirty="0"/>
              <a:t>Station availability</a:t>
            </a:r>
          </a:p>
          <a:p>
            <a:pPr>
              <a:buFont typeface="Arial" panose="020B0604020202020204" pitchFamily="34" charset="0"/>
              <a:buChar char="•"/>
            </a:pPr>
            <a:r>
              <a:rPr lang="en-US" sz="1400" b="1" dirty="0"/>
              <a:t>Resource levels</a:t>
            </a:r>
          </a:p>
          <a:p>
            <a:pPr>
              <a:buFont typeface="Arial" panose="020B0604020202020204" pitchFamily="34" charset="0"/>
              <a:buChar char="•"/>
            </a:pPr>
            <a:r>
              <a:rPr lang="en-US" sz="1400" b="1" dirty="0"/>
              <a:t>Vehicle positions</a:t>
            </a:r>
          </a:p>
          <a:p>
            <a:pPr>
              <a:buFont typeface="Arial" panose="020B0604020202020204" pitchFamily="34" charset="0"/>
              <a:buChar char="•"/>
            </a:pPr>
            <a:r>
              <a:rPr lang="en-US" sz="1400" b="1" dirty="0"/>
              <a:t>Resource consumption rates</a:t>
            </a:r>
          </a:p>
          <a:p>
            <a:pPr>
              <a:buFont typeface="Arial" panose="020B0604020202020204" pitchFamily="34" charset="0"/>
              <a:buChar char="•"/>
            </a:pPr>
            <a:r>
              <a:rPr lang="en-US" sz="1400" b="1" dirty="0"/>
              <a:t>Cleaning cost parameters for the program</a:t>
            </a:r>
          </a:p>
          <a:p>
            <a:pPr marL="0" indent="0">
              <a:buNone/>
            </a:pPr>
            <a:r>
              <a:rPr lang="en-US" sz="1400" b="1" dirty="0"/>
              <a:t>The Goal is to clean all vehicles according to their required programs while:</a:t>
            </a:r>
          </a:p>
          <a:p>
            <a:pPr>
              <a:buFont typeface="Arial" panose="020B0604020202020204" pitchFamily="34" charset="0"/>
              <a:buChar char="•"/>
            </a:pPr>
            <a:r>
              <a:rPr lang="en-US" sz="1400" b="1" dirty="0"/>
              <a:t>Minimizing total cleaning cost</a:t>
            </a:r>
          </a:p>
          <a:p>
            <a:pPr>
              <a:buFont typeface="Arial" panose="020B0604020202020204" pitchFamily="34" charset="0"/>
              <a:buChar char="•"/>
            </a:pPr>
            <a:r>
              <a:rPr lang="en-US" sz="1400" b="1" dirty="0"/>
              <a:t>Optimizing resource usage</a:t>
            </a:r>
          </a:p>
          <a:p>
            <a:pPr>
              <a:buFont typeface="Arial" panose="020B0604020202020204" pitchFamily="34" charset="0"/>
              <a:buChar char="•"/>
            </a:pPr>
            <a:r>
              <a:rPr lang="en-US" sz="1400" b="1" dirty="0"/>
              <a:t>Ensuring efficient station utilization</a:t>
            </a:r>
          </a:p>
          <a:p>
            <a:endParaRPr lang="it-IT" sz="1400" b="1" dirty="0"/>
          </a:p>
          <a:p>
            <a:pPr>
              <a:buFont typeface="Arial" panose="020B0604020202020204" pitchFamily="34" charset="0"/>
              <a:buChar char="•"/>
            </a:pPr>
            <a:endParaRPr lang="en-US" sz="1400" b="1" dirty="0"/>
          </a:p>
          <a:p>
            <a:endParaRPr lang="it-IT" sz="1400" b="1" dirty="0"/>
          </a:p>
          <a:p>
            <a:pPr>
              <a:buFont typeface="Arial" panose="020B0604020202020204" pitchFamily="34" charset="0"/>
              <a:buChar char="•"/>
            </a:pPr>
            <a:endParaRPr lang="en-US" sz="1400" b="1" dirty="0"/>
          </a:p>
          <a:p>
            <a:endParaRPr lang="it-IT" sz="1400" b="1" dirty="0"/>
          </a:p>
        </p:txBody>
      </p:sp>
    </p:spTree>
    <p:extLst>
      <p:ext uri="{BB962C8B-B14F-4D97-AF65-F5344CB8AC3E}">
        <p14:creationId xmlns:p14="http://schemas.microsoft.com/office/powerpoint/2010/main" val="110117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81B5-D1B1-4885-06BD-47E3F690C272}"/>
              </a:ext>
            </a:extLst>
          </p:cNvPr>
          <p:cNvSpPr>
            <a:spLocks noGrp="1"/>
          </p:cNvSpPr>
          <p:nvPr>
            <p:ph type="title"/>
          </p:nvPr>
        </p:nvSpPr>
        <p:spPr>
          <a:xfrm>
            <a:off x="362211" y="0"/>
            <a:ext cx="10515600" cy="1325563"/>
          </a:xfrm>
        </p:spPr>
        <p:txBody>
          <a:bodyPr/>
          <a:lstStyle/>
          <a:p>
            <a:r>
              <a:rPr lang="en-US" b="1" dirty="0"/>
              <a:t>3 INSTANCES OF THE PROBLEM</a:t>
            </a:r>
            <a:endParaRPr lang="it-IT" b="1" dirty="0"/>
          </a:p>
        </p:txBody>
      </p:sp>
      <p:sp>
        <p:nvSpPr>
          <p:cNvPr id="4" name="TextBox 3">
            <a:extLst>
              <a:ext uri="{FF2B5EF4-FFF2-40B4-BE49-F238E27FC236}">
                <a16:creationId xmlns:a16="http://schemas.microsoft.com/office/drawing/2014/main" id="{F5C515E3-401C-C915-91CD-C806E71D14E7}"/>
              </a:ext>
            </a:extLst>
          </p:cNvPr>
          <p:cNvSpPr txBox="1"/>
          <p:nvPr/>
        </p:nvSpPr>
        <p:spPr>
          <a:xfrm>
            <a:off x="8497847" y="1396650"/>
            <a:ext cx="3694153" cy="3693319"/>
          </a:xfrm>
          <a:prstGeom prst="rect">
            <a:avLst/>
          </a:prstGeom>
          <a:noFill/>
        </p:spPr>
        <p:txBody>
          <a:bodyPr wrap="square" rtlCol="0">
            <a:spAutoFit/>
          </a:bodyPr>
          <a:lstStyle/>
          <a:p>
            <a:r>
              <a:rPr lang="en-US" b="1" dirty="0"/>
              <a:t>PROBLEM 3: Full System</a:t>
            </a:r>
          </a:p>
          <a:p>
            <a:pPr>
              <a:buFont typeface="Arial" panose="020B0604020202020204" pitchFamily="34" charset="0"/>
              <a:buChar char="•"/>
            </a:pPr>
            <a:r>
              <a:rPr lang="en-US" dirty="0"/>
              <a:t>5 stations </a:t>
            </a:r>
          </a:p>
          <a:p>
            <a:pPr>
              <a:buFont typeface="Arial" panose="020B0604020202020204" pitchFamily="34" charset="0"/>
              <a:buChar char="•"/>
            </a:pPr>
            <a:r>
              <a:rPr lang="en-US" dirty="0"/>
              <a:t>7 vehicles (all types)</a:t>
            </a:r>
          </a:p>
          <a:p>
            <a:pPr>
              <a:buFont typeface="Arial" panose="020B0604020202020204" pitchFamily="34" charset="0"/>
              <a:buChar char="•"/>
            </a:pPr>
            <a:r>
              <a:rPr lang="en-US" dirty="0"/>
              <a:t>Complete resource management</a:t>
            </a:r>
          </a:p>
          <a:p>
            <a:pPr>
              <a:buFont typeface="Arial" panose="020B0604020202020204" pitchFamily="34" charset="0"/>
              <a:buChar char="•"/>
            </a:pPr>
            <a:r>
              <a:rPr lang="en-US" dirty="0"/>
              <a:t>Large but constrained resources: each station has their level of resources</a:t>
            </a:r>
          </a:p>
          <a:p>
            <a:pPr>
              <a:buFont typeface="Arial" panose="020B0604020202020204" pitchFamily="34" charset="0"/>
              <a:buChar char="•"/>
            </a:pPr>
            <a:r>
              <a:rPr lang="en-US" dirty="0"/>
              <a:t>All cleaning programs</a:t>
            </a:r>
          </a:p>
          <a:p>
            <a:pPr>
              <a:buFont typeface="Arial" panose="020B0604020202020204" pitchFamily="34" charset="0"/>
              <a:buChar char="•"/>
            </a:pPr>
            <a:r>
              <a:rPr lang="en-US" dirty="0"/>
              <a:t>Added interior </a:t>
            </a:r>
            <a:r>
              <a:rPr lang="en-US" dirty="0" err="1"/>
              <a:t>clenaing</a:t>
            </a:r>
            <a:endParaRPr lang="en-US" dirty="0"/>
          </a:p>
          <a:p>
            <a:pPr>
              <a:buFont typeface="Arial" panose="020B0604020202020204" pitchFamily="34" charset="0"/>
              <a:buChar char="•"/>
            </a:pPr>
            <a:r>
              <a:rPr lang="en-US" dirty="0"/>
              <a:t>Maintenance and scheduling</a:t>
            </a:r>
          </a:p>
          <a:p>
            <a:pPr>
              <a:buFont typeface="Arial" panose="020B0604020202020204" pitchFamily="34" charset="0"/>
              <a:buChar char="•"/>
            </a:pPr>
            <a:r>
              <a:rPr lang="en-US" dirty="0"/>
              <a:t>Goal: Optimize cleaning while managing resource replenishment.</a:t>
            </a:r>
          </a:p>
          <a:p>
            <a:pP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31FA79-71BE-EE5A-B988-596A3A6ADAFC}"/>
              </a:ext>
            </a:extLst>
          </p:cNvPr>
          <p:cNvSpPr txBox="1"/>
          <p:nvPr/>
        </p:nvSpPr>
        <p:spPr>
          <a:xfrm>
            <a:off x="4220218" y="1344350"/>
            <a:ext cx="3349383" cy="4247317"/>
          </a:xfrm>
          <a:prstGeom prst="rect">
            <a:avLst/>
          </a:prstGeom>
          <a:noFill/>
        </p:spPr>
        <p:txBody>
          <a:bodyPr wrap="square" rtlCol="0">
            <a:spAutoFit/>
          </a:bodyPr>
          <a:lstStyle/>
          <a:p>
            <a:pPr marL="0" indent="0">
              <a:buNone/>
            </a:pPr>
            <a:r>
              <a:rPr lang="en-US" b="1" dirty="0"/>
              <a:t>PROBLEM 2: Multiple Station Types</a:t>
            </a:r>
          </a:p>
          <a:p>
            <a:pPr>
              <a:buFont typeface="Arial" panose="020B0604020202020204" pitchFamily="34" charset="0"/>
              <a:buChar char="•"/>
            </a:pPr>
            <a:r>
              <a:rPr lang="en-US" dirty="0"/>
              <a:t>2 stations</a:t>
            </a:r>
          </a:p>
          <a:p>
            <a:pPr>
              <a:buFont typeface="Arial" panose="020B0604020202020204" pitchFamily="34" charset="0"/>
              <a:buChar char="•"/>
            </a:pPr>
            <a:r>
              <a:rPr lang="en-US" dirty="0"/>
              <a:t>2 vehicles (2 cars, 1 motorcycle)</a:t>
            </a:r>
          </a:p>
          <a:p>
            <a:pPr>
              <a:buFont typeface="Arial" panose="020B0604020202020204" pitchFamily="34" charset="0"/>
              <a:buChar char="•"/>
            </a:pPr>
            <a:r>
              <a:rPr lang="en-US" dirty="0"/>
              <a:t>Extended resources (water, soap, wax)</a:t>
            </a:r>
          </a:p>
          <a:p>
            <a:pPr>
              <a:buFont typeface="Arial" panose="020B0604020202020204" pitchFamily="34" charset="0"/>
              <a:buChar char="•"/>
            </a:pPr>
            <a:r>
              <a:rPr lang="en-US" dirty="0"/>
              <a:t>Resources include water (0 liters), soap (0 liters), and wax (0 liters). </a:t>
            </a:r>
          </a:p>
          <a:p>
            <a:pPr>
              <a:buFont typeface="Arial" panose="020B0604020202020204" pitchFamily="34" charset="0"/>
              <a:buChar char="•"/>
            </a:pPr>
            <a:r>
              <a:rPr lang="en-US" dirty="0"/>
              <a:t>3 cleaning programs  (fast, basic, premium)</a:t>
            </a:r>
          </a:p>
          <a:p>
            <a:pPr>
              <a:buFont typeface="Arial" panose="020B0604020202020204" pitchFamily="34" charset="0"/>
              <a:buChar char="•"/>
            </a:pPr>
            <a:r>
              <a:rPr lang="en-US" dirty="0"/>
              <a:t>Goal: Optimize cleaning while managing resource replenishment.</a:t>
            </a:r>
          </a:p>
        </p:txBody>
      </p:sp>
      <p:sp>
        <p:nvSpPr>
          <p:cNvPr id="14" name="TextBox 13">
            <a:extLst>
              <a:ext uri="{FF2B5EF4-FFF2-40B4-BE49-F238E27FC236}">
                <a16:creationId xmlns:a16="http://schemas.microsoft.com/office/drawing/2014/main" id="{F44F3E0E-3F8C-82D7-D895-F9FA641CB4DC}"/>
              </a:ext>
            </a:extLst>
          </p:cNvPr>
          <p:cNvSpPr txBox="1"/>
          <p:nvPr/>
        </p:nvSpPr>
        <p:spPr>
          <a:xfrm>
            <a:off x="49060" y="1396650"/>
            <a:ext cx="3349383" cy="2862322"/>
          </a:xfrm>
          <a:prstGeom prst="rect">
            <a:avLst/>
          </a:prstGeom>
          <a:noFill/>
        </p:spPr>
        <p:txBody>
          <a:bodyPr wrap="square" rtlCol="0">
            <a:spAutoFit/>
          </a:bodyPr>
          <a:lstStyle/>
          <a:p>
            <a:pPr lvl="0"/>
            <a:r>
              <a:rPr lang="en-US" b="1" dirty="0"/>
              <a:t>PROBLEM 1: Basic Setup</a:t>
            </a:r>
          </a:p>
          <a:p>
            <a:pPr marL="285750" lvl="0" indent="-285750">
              <a:buFont typeface="Arial" panose="020B0604020202020204" pitchFamily="34" charset="0"/>
              <a:buChar char="•"/>
            </a:pPr>
            <a:r>
              <a:rPr lang="en-US" dirty="0"/>
              <a:t>1 stations</a:t>
            </a:r>
          </a:p>
          <a:p>
            <a:pPr marL="285750" lvl="0" indent="-285750">
              <a:buFont typeface="Arial" panose="020B0604020202020204" pitchFamily="34" charset="0"/>
              <a:buChar char="•"/>
            </a:pPr>
            <a:r>
              <a:rPr lang="en-US" dirty="0"/>
              <a:t>1 vehicles (1 cars)</a:t>
            </a:r>
          </a:p>
          <a:p>
            <a:pPr marL="285750" lvl="0" indent="-285750">
              <a:buFont typeface="Arial" panose="020B0604020202020204" pitchFamily="34" charset="0"/>
              <a:buChar char="•"/>
            </a:pPr>
            <a:r>
              <a:rPr lang="en-US" dirty="0"/>
              <a:t>Basic resources (water)</a:t>
            </a:r>
          </a:p>
          <a:p>
            <a:pPr marL="285750" lvl="0" indent="-285750">
              <a:buFont typeface="Arial" panose="020B0604020202020204" pitchFamily="34" charset="0"/>
              <a:buChar char="•"/>
            </a:pPr>
            <a:r>
              <a:rPr lang="en-US" dirty="0"/>
              <a:t>Limited resources: 1 unit of water </a:t>
            </a:r>
          </a:p>
          <a:p>
            <a:pPr marL="285750" lvl="0" indent="-285750">
              <a:buFont typeface="Arial" panose="020B0604020202020204" pitchFamily="34" charset="0"/>
              <a:buChar char="•"/>
            </a:pPr>
            <a:r>
              <a:rPr lang="en-US" dirty="0"/>
              <a:t>1 cleaning programs (Fast)</a:t>
            </a:r>
          </a:p>
          <a:p>
            <a:pPr marL="285750" lvl="0" indent="-285750">
              <a:buFont typeface="Arial" panose="020B0604020202020204" pitchFamily="34" charset="0"/>
              <a:buChar char="•"/>
            </a:pPr>
            <a:r>
              <a:rPr lang="en-US" dirty="0"/>
              <a:t>Goal: Clean all vehicles while ensuring no resource depletion.</a:t>
            </a:r>
            <a:endParaRPr lang="it-IT" dirty="0"/>
          </a:p>
        </p:txBody>
      </p:sp>
    </p:spTree>
    <p:extLst>
      <p:ext uri="{BB962C8B-B14F-4D97-AF65-F5344CB8AC3E}">
        <p14:creationId xmlns:p14="http://schemas.microsoft.com/office/powerpoint/2010/main" val="325698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2B85D-375F-AA85-6C32-F7CC58C9A2DB}"/>
              </a:ext>
            </a:extLst>
          </p:cNvPr>
          <p:cNvSpPr>
            <a:spLocks noGrp="1"/>
          </p:cNvSpPr>
          <p:nvPr>
            <p:ph type="title"/>
          </p:nvPr>
        </p:nvSpPr>
        <p:spPr>
          <a:xfrm>
            <a:off x="630936" y="640080"/>
            <a:ext cx="4818888" cy="1481328"/>
          </a:xfrm>
        </p:spPr>
        <p:txBody>
          <a:bodyPr anchor="b">
            <a:normAutofit/>
          </a:bodyPr>
          <a:lstStyle/>
          <a:p>
            <a:r>
              <a:rPr lang="en-US" sz="5400" dirty="0"/>
              <a:t>The planner</a:t>
            </a:r>
            <a:endParaRPr lang="it-IT" sz="5400" dirty="0"/>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C7F480-0C84-9953-4D3B-C9BECEE3319F}"/>
              </a:ext>
            </a:extLst>
          </p:cNvPr>
          <p:cNvSpPr>
            <a:spLocks noGrp="1"/>
          </p:cNvSpPr>
          <p:nvPr>
            <p:ph idx="1"/>
          </p:nvPr>
        </p:nvSpPr>
        <p:spPr>
          <a:xfrm>
            <a:off x="630936" y="2660904"/>
            <a:ext cx="4818888" cy="3547872"/>
          </a:xfrm>
        </p:spPr>
        <p:txBody>
          <a:bodyPr anchor="t">
            <a:normAutofit/>
          </a:bodyPr>
          <a:lstStyle/>
          <a:p>
            <a:pPr marL="0" indent="0">
              <a:buNone/>
            </a:pPr>
            <a:r>
              <a:rPr lang="en-US" sz="1500" b="1" dirty="0"/>
              <a:t>To solve the numerical planning problem, we have decided to use ENHSP-20 (Expressive Numeric Heuristic Search Planner) which is a PDDL automated planning system that supports both Classical and Numeric Planning (PDDL2.1).</a:t>
            </a:r>
          </a:p>
          <a:p>
            <a:pPr marL="0" indent="0">
              <a:buNone/>
            </a:pPr>
            <a:endParaRPr lang="en-US" sz="1500" b="1" dirty="0"/>
          </a:p>
          <a:p>
            <a:pPr marL="0" indent="0">
              <a:buNone/>
            </a:pPr>
            <a:r>
              <a:rPr lang="en-US" sz="1500" b="1" dirty="0"/>
              <a:t>ENHSP transforms the PDDL descriptions into a graph-search problem where nodes represent states visited by the planner. The planner is guided by a heuristic function to explore only those nodes whose associated state is reachable from the </a:t>
            </a:r>
            <a:r>
              <a:rPr lang="en-US" sz="1500" b="1" dirty="0" err="1"/>
              <a:t>init</a:t>
            </a:r>
            <a:r>
              <a:rPr lang="en-US" sz="1500" b="1" dirty="0"/>
              <a:t> and get the planner closer to the goals.</a:t>
            </a:r>
          </a:p>
        </p:txBody>
      </p:sp>
      <p:pic>
        <p:nvPicPr>
          <p:cNvPr id="5" name="Picture 4">
            <a:extLst>
              <a:ext uri="{FF2B5EF4-FFF2-40B4-BE49-F238E27FC236}">
                <a16:creationId xmlns:a16="http://schemas.microsoft.com/office/drawing/2014/main" id="{F294BF45-B468-0F03-E539-AC8CDAB68067}"/>
              </a:ext>
            </a:extLst>
          </p:cNvPr>
          <p:cNvPicPr>
            <a:picLocks noChangeAspect="1"/>
          </p:cNvPicPr>
          <p:nvPr/>
        </p:nvPicPr>
        <p:blipFill>
          <a:blip r:embed="rId2"/>
          <a:stretch>
            <a:fillRect/>
          </a:stretch>
        </p:blipFill>
        <p:spPr>
          <a:xfrm>
            <a:off x="6099048" y="2118848"/>
            <a:ext cx="5458968" cy="2620304"/>
          </a:xfrm>
          <a:prstGeom prst="rect">
            <a:avLst/>
          </a:prstGeom>
        </p:spPr>
      </p:pic>
    </p:spTree>
    <p:extLst>
      <p:ext uri="{BB962C8B-B14F-4D97-AF65-F5344CB8AC3E}">
        <p14:creationId xmlns:p14="http://schemas.microsoft.com/office/powerpoint/2010/main" val="292417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EBBC87-221A-AE41-C9BF-18212F7F7487}"/>
              </a:ext>
            </a:extLst>
          </p:cNvPr>
          <p:cNvSpPr>
            <a:spLocks noGrp="1"/>
          </p:cNvSpPr>
          <p:nvPr>
            <p:ph type="title"/>
          </p:nvPr>
        </p:nvSpPr>
        <p:spPr>
          <a:xfrm>
            <a:off x="608224" y="-93280"/>
            <a:ext cx="9392421" cy="1330841"/>
          </a:xfrm>
        </p:spPr>
        <p:txBody>
          <a:bodyPr>
            <a:normAutofit/>
          </a:bodyPr>
          <a:lstStyle/>
          <a:p>
            <a:r>
              <a:rPr lang="en-US" dirty="0"/>
              <a:t>THE HEURISTICS AVAILABLE</a:t>
            </a:r>
            <a:endParaRPr lang="it-IT" dirty="0"/>
          </a:p>
        </p:txBody>
      </p:sp>
      <p:sp>
        <p:nvSpPr>
          <p:cNvPr id="3" name="Content Placeholder 2">
            <a:extLst>
              <a:ext uri="{FF2B5EF4-FFF2-40B4-BE49-F238E27FC236}">
                <a16:creationId xmlns:a16="http://schemas.microsoft.com/office/drawing/2014/main" id="{C2D7D1E3-6783-7F0A-1AA4-AC5DF7D39390}"/>
              </a:ext>
            </a:extLst>
          </p:cNvPr>
          <p:cNvSpPr>
            <a:spLocks noGrp="1"/>
          </p:cNvSpPr>
          <p:nvPr>
            <p:ph idx="1"/>
          </p:nvPr>
        </p:nvSpPr>
        <p:spPr>
          <a:xfrm>
            <a:off x="345468" y="1470113"/>
            <a:ext cx="4958966" cy="5301177"/>
          </a:xfrm>
        </p:spPr>
        <p:txBody>
          <a:bodyPr>
            <a:normAutofit/>
          </a:bodyPr>
          <a:lstStyle/>
          <a:p>
            <a:pPr marL="0" indent="0">
              <a:buNone/>
            </a:pPr>
            <a:endParaRPr lang="en-US" sz="1600" b="1" dirty="0"/>
          </a:p>
          <a:p>
            <a:pPr marL="0" indent="0">
              <a:buNone/>
            </a:pPr>
            <a:endParaRPr lang="en-US" sz="1600" b="1" dirty="0"/>
          </a:p>
          <a:p>
            <a:pPr marL="0" indent="0">
              <a:buNone/>
            </a:pPr>
            <a:r>
              <a:rPr lang="en-US" sz="1600" b="1" dirty="0"/>
              <a:t>Different configurations tested:</a:t>
            </a:r>
          </a:p>
          <a:p>
            <a:pPr>
              <a:buFont typeface="Arial" panose="020B0604020202020204" pitchFamily="34" charset="0"/>
              <a:buChar char="•"/>
            </a:pPr>
            <a:r>
              <a:rPr lang="en-US" sz="1600" b="1" dirty="0"/>
              <a:t>sat-</a:t>
            </a:r>
            <a:r>
              <a:rPr lang="en-US" sz="1600" b="1" dirty="0" err="1"/>
              <a:t>hmrp</a:t>
            </a:r>
            <a:r>
              <a:rPr lang="en-US" sz="1600" b="1" dirty="0"/>
              <a:t>: GBF with MRP heuristic</a:t>
            </a:r>
          </a:p>
          <a:p>
            <a:pPr>
              <a:buFont typeface="Arial" panose="020B0604020202020204" pitchFamily="34" charset="0"/>
              <a:buChar char="•"/>
            </a:pPr>
            <a:r>
              <a:rPr lang="en-US" sz="1600" b="1" dirty="0"/>
              <a:t>sat-</a:t>
            </a:r>
            <a:r>
              <a:rPr lang="en-US" sz="1600" b="1" dirty="0" err="1"/>
              <a:t>hadd</a:t>
            </a:r>
            <a:r>
              <a:rPr lang="en-US" sz="1600" b="1" dirty="0"/>
              <a:t>: GBF with HADD heuristic</a:t>
            </a:r>
          </a:p>
          <a:p>
            <a:pPr>
              <a:buFont typeface="Arial" panose="020B0604020202020204" pitchFamily="34" charset="0"/>
              <a:buChar char="•"/>
            </a:pPr>
            <a:r>
              <a:rPr lang="en-US" sz="1600" b="1" dirty="0"/>
              <a:t>opt-</a:t>
            </a:r>
            <a:r>
              <a:rPr lang="en-US" sz="1600" b="1" dirty="0" err="1"/>
              <a:t>hmax</a:t>
            </a:r>
            <a:r>
              <a:rPr lang="en-US" sz="1600" b="1" dirty="0"/>
              <a:t>: A* with numeric heuristics for optimization scenarios (only some problem available)</a:t>
            </a:r>
          </a:p>
          <a:p>
            <a:pPr marL="0" indent="0">
              <a:buNone/>
            </a:pPr>
            <a:endParaRPr lang="en-US" sz="1600" b="1" dirty="0"/>
          </a:p>
          <a:p>
            <a:pPr>
              <a:buFont typeface="Arial" panose="020B0604020202020204" pitchFamily="34" charset="0"/>
              <a:buChar char="•"/>
            </a:pPr>
            <a:endParaRPr lang="en-US" sz="1600" b="1" dirty="0"/>
          </a:p>
          <a:p>
            <a:pPr marL="0" indent="0">
              <a:buNone/>
            </a:pPr>
            <a:r>
              <a:rPr lang="en-US" sz="1600" b="1" dirty="0"/>
              <a:t>The chosen metric to be minimized is a combination of:</a:t>
            </a:r>
          </a:p>
          <a:p>
            <a:pPr>
              <a:buFont typeface="Arial" panose="020B0604020202020204" pitchFamily="34" charset="0"/>
              <a:buChar char="•"/>
            </a:pPr>
            <a:r>
              <a:rPr lang="en-US" sz="1600" b="1" dirty="0"/>
              <a:t>Total cleaning cost</a:t>
            </a:r>
          </a:p>
          <a:p>
            <a:pPr>
              <a:buFont typeface="Arial" panose="020B0604020202020204" pitchFamily="34" charset="0"/>
              <a:buChar char="•"/>
            </a:pPr>
            <a:r>
              <a:rPr lang="en-US" sz="1600" b="1" dirty="0"/>
              <a:t>Resource refill cost</a:t>
            </a:r>
          </a:p>
          <a:p>
            <a:pPr>
              <a:buFont typeface="Arial" panose="020B0604020202020204" pitchFamily="34" charset="0"/>
              <a:buChar char="•"/>
            </a:pPr>
            <a:r>
              <a:rPr lang="en-US" sz="1600" b="1" dirty="0"/>
              <a:t>Number of move</a:t>
            </a:r>
          </a:p>
          <a:p>
            <a:endParaRPr lang="it-IT" sz="1600" dirty="0"/>
          </a:p>
        </p:txBody>
      </p:sp>
      <p:pic>
        <p:nvPicPr>
          <p:cNvPr id="5" name="Picture 4" descr="A screenshot of a computer&#10;&#10;Description automatically generated">
            <a:extLst>
              <a:ext uri="{FF2B5EF4-FFF2-40B4-BE49-F238E27FC236}">
                <a16:creationId xmlns:a16="http://schemas.microsoft.com/office/drawing/2014/main" id="{EB271ECE-D7FA-6A72-A0DF-2441ED83DA78}"/>
              </a:ext>
            </a:extLst>
          </p:cNvPr>
          <p:cNvPicPr>
            <a:picLocks noChangeAspect="1"/>
          </p:cNvPicPr>
          <p:nvPr/>
        </p:nvPicPr>
        <p:blipFill>
          <a:blip r:embed="rId2"/>
          <a:stretch>
            <a:fillRect/>
          </a:stretch>
        </p:blipFill>
        <p:spPr>
          <a:xfrm>
            <a:off x="5380325" y="1743747"/>
            <a:ext cx="6553089" cy="2391877"/>
          </a:xfrm>
          <a:prstGeom prst="rect">
            <a:avLst/>
          </a:prstGeom>
        </p:spPr>
      </p:pic>
      <p:sp>
        <p:nvSpPr>
          <p:cNvPr id="28" name="Freeform: Shape 2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CA2D1E57-1B33-EFC6-460C-278541E9645A}"/>
              </a:ext>
            </a:extLst>
          </p:cNvPr>
          <p:cNvPicPr>
            <a:picLocks noChangeAspect="1"/>
          </p:cNvPicPr>
          <p:nvPr/>
        </p:nvPicPr>
        <p:blipFill>
          <a:blip r:embed="rId3"/>
          <a:stretch>
            <a:fillRect/>
          </a:stretch>
        </p:blipFill>
        <p:spPr>
          <a:xfrm>
            <a:off x="4098298" y="5684202"/>
            <a:ext cx="7835116" cy="525211"/>
          </a:xfrm>
          <a:prstGeom prst="rect">
            <a:avLst/>
          </a:prstGeom>
        </p:spPr>
      </p:pic>
      <p:sp>
        <p:nvSpPr>
          <p:cNvPr id="8" name="TextBox 7">
            <a:extLst>
              <a:ext uri="{FF2B5EF4-FFF2-40B4-BE49-F238E27FC236}">
                <a16:creationId xmlns:a16="http://schemas.microsoft.com/office/drawing/2014/main" id="{823685E3-62D8-2971-6234-ED4E6C2F5A0B}"/>
              </a:ext>
            </a:extLst>
          </p:cNvPr>
          <p:cNvSpPr txBox="1"/>
          <p:nvPr/>
        </p:nvSpPr>
        <p:spPr>
          <a:xfrm>
            <a:off x="4162096" y="5412826"/>
            <a:ext cx="5644056" cy="369332"/>
          </a:xfrm>
          <a:prstGeom prst="rect">
            <a:avLst/>
          </a:prstGeom>
          <a:noFill/>
        </p:spPr>
        <p:txBody>
          <a:bodyPr wrap="square" rtlCol="0">
            <a:spAutoFit/>
          </a:bodyPr>
          <a:lstStyle/>
          <a:p>
            <a:r>
              <a:rPr lang="en-US" dirty="0"/>
              <a:t>To run the planner with different configuration:</a:t>
            </a:r>
            <a:endParaRPr lang="it-IT" dirty="0"/>
          </a:p>
        </p:txBody>
      </p:sp>
    </p:spTree>
    <p:extLst>
      <p:ext uri="{BB962C8B-B14F-4D97-AF65-F5344CB8AC3E}">
        <p14:creationId xmlns:p14="http://schemas.microsoft.com/office/powerpoint/2010/main" val="16946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TotalTime>
  <Words>1222</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Aptos</vt:lpstr>
      <vt:lpstr>Aptos Display</vt:lpstr>
      <vt:lpstr>Arial</vt:lpstr>
      <vt:lpstr>Calibri</vt:lpstr>
      <vt:lpstr>Consolas</vt:lpstr>
      <vt:lpstr>Office Theme</vt:lpstr>
      <vt:lpstr>AUTOMATED CAR WASH WITH PDDL &amp; INDIGOLOG</vt:lpstr>
      <vt:lpstr>ABOUT THE IDEA</vt:lpstr>
      <vt:lpstr>THE DOMAIN</vt:lpstr>
      <vt:lpstr>THE PREDICATES</vt:lpstr>
      <vt:lpstr>THE AVAILABLE ACTION</vt:lpstr>
      <vt:lpstr>THE GENERAL PROBLEM</vt:lpstr>
      <vt:lpstr>3 INSTANCES OF THE PROBLEM</vt:lpstr>
      <vt:lpstr>The planner</vt:lpstr>
      <vt:lpstr>THE HEURISTICS AVAILABLE</vt:lpstr>
      <vt:lpstr>RESULTS</vt:lpstr>
      <vt:lpstr>REASONING TAKS WITH INDIGOLOG</vt:lpstr>
      <vt:lpstr>Scenario</vt:lpstr>
      <vt:lpstr>Main differences with PDDL</vt:lpstr>
      <vt:lpstr>The Avaible Fluents / Predicates</vt:lpstr>
      <vt:lpstr>The Avaible Actions</vt:lpstr>
      <vt:lpstr>Reasoning task with indigolog</vt:lpstr>
      <vt:lpstr>Reasoning task with indigolog</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Filippo Croce</dc:creator>
  <cp:lastModifiedBy>Jacopo Tamarri</cp:lastModifiedBy>
  <cp:revision>10</cp:revision>
  <dcterms:created xsi:type="dcterms:W3CDTF">2025-01-23T14:00:27Z</dcterms:created>
  <dcterms:modified xsi:type="dcterms:W3CDTF">2025-02-09T15:46:54Z</dcterms:modified>
</cp:coreProperties>
</file>