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8E8-2410-1427-809B-87B86B577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D9B6-7984-2695-AC3A-AE612E4B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BF1D-B6A3-68FE-EA05-529513DE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1B9D-477B-E7FD-EEF9-90D0FCCA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7B81-7276-B603-0685-F4B46B25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7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94D2-27F3-8CC7-F7FF-A86DEADA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F458-9DD8-B7A6-4671-2A169DC6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1698-0061-629E-FB5D-90C3AA5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184B-4310-774A-0E53-3E5B6661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7C31-8431-7ADD-5255-5CC18ECF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576A9-B5E6-B788-5A78-1B22B6CA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3AD4-3B4D-12AB-EBBE-DC9E3B0A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6B8C-D352-034B-0CD2-7B91ACF4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D014-15BB-BBE5-877F-16591BB8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694E-16FC-2E77-5AE4-AFF6B138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3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E258-1729-1CE1-1069-96D3267A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CB9-CF53-A62E-4E42-4E09CA21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3F86-0985-7E35-9783-2C9E3A37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D983-6614-48E3-7E51-D643925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D8A0-99DF-029F-C12D-081185C0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6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DDD-3D8D-FE76-675A-5C48AB0D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BB66-ED4F-E681-25CB-08E6BF04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00CA-AFB8-EE0C-6208-B7CA01A1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B1A0-4BC1-F7DA-7E49-0BE162F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8081-DC9D-89CA-9F0B-1ABB887C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BF51-A911-A10D-C2DA-D7832EF9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31A2-A439-E544-8A30-67CB5C351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6753-F8F1-A8BD-FE1A-53244CE0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1C4D-0EE8-48B5-4914-9144634D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2118-CD80-B293-9FBD-C3DFD28A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8E786-4E5D-0634-F9FE-7CA45E00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4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3133-69FC-20AA-CA3B-144A23FB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C89F-337C-F179-6113-ECEC95F6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BD77A-6DBE-2013-3C82-1307294A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77CA1-8DE4-2D5C-54C3-73F102366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11FDC-4772-3DD1-120B-417734A3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D9B1-4B88-BA97-6448-13BD9E5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2AC8F-E54C-4832-557C-E844AB16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F9F64-0726-19B5-12AD-F6289AD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10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863B-6014-39D2-17DC-20C6B04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CFF96-7210-23FA-5AD6-5DF610BA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6B352-360D-519A-2D60-E298B306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9EBF-56A5-2D86-588C-5F376A4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44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89B9-D677-FD27-AF16-AC555476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5695A-1885-D6FE-BF89-F577FDCD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61D3-199F-AFB0-F291-9D0D92FF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149B-1702-5818-3538-A76B18E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958F-9CD8-8B50-0A22-9C9A0BC4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241A7-984E-7062-6F32-E3887F05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C4043-981C-6E14-2FBE-E556D2F0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5E36-11A8-5696-48BC-A2351FD4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D0242-01EC-F61D-0B82-AEF228BA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5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3B73-0BE9-95D9-2B39-01A5EF94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45097-F2F8-5E91-B75C-478961849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9BF84-7EBA-8B00-0593-C5F13728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40B6F-6D56-6609-96C1-3ECA4FD5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E95C-DB3F-0F0C-2F17-26E90527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C668-3053-8CC4-BDD6-A16FB009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6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11CF2-F8DB-FC3B-71D8-740EB4A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870F9-476D-057C-66F0-DFB00D25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27B7-4518-F02F-9E38-9E6BDB62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2A9A8-A533-4695-A6A9-7D45CD163FB3}" type="datetimeFigureOut">
              <a:rPr lang="it-IT" smtClean="0"/>
              <a:t>19/07/2024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9478-4EE4-5D5F-F240-20638D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4CCE-5567-E7C9-4438-42D63133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31428-39F5-42D9-A65E-224480037F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7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A8E8-C89A-42BC-2D56-A3C310848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BE63-61E5-EC71-611F-D27F7FFD5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Croce</dc:creator>
  <cp:lastModifiedBy>Filippo Croce</cp:lastModifiedBy>
  <cp:revision>1</cp:revision>
  <dcterms:created xsi:type="dcterms:W3CDTF">2024-07-19T19:12:59Z</dcterms:created>
  <dcterms:modified xsi:type="dcterms:W3CDTF">2024-07-19T19:13:38Z</dcterms:modified>
</cp:coreProperties>
</file>