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3"/>
  </p:notesMasterIdLst>
  <p:sldIdLst>
    <p:sldId id="256" r:id="rId2"/>
    <p:sldId id="305" r:id="rId3"/>
    <p:sldId id="304" r:id="rId4"/>
    <p:sldId id="306" r:id="rId5"/>
    <p:sldId id="302" r:id="rId6"/>
    <p:sldId id="307" r:id="rId7"/>
    <p:sldId id="303" r:id="rId8"/>
    <p:sldId id="308" r:id="rId9"/>
    <p:sldId id="309" r:id="rId10"/>
    <p:sldId id="311" r:id="rId11"/>
    <p:sldId id="314" r:id="rId12"/>
    <p:sldId id="315" r:id="rId13"/>
    <p:sldId id="316" r:id="rId14"/>
    <p:sldId id="317" r:id="rId15"/>
    <p:sldId id="318" r:id="rId16"/>
    <p:sldId id="319" r:id="rId17"/>
    <p:sldId id="313" r:id="rId18"/>
    <p:sldId id="320" r:id="rId19"/>
    <p:sldId id="312" r:id="rId20"/>
    <p:sldId id="323" r:id="rId21"/>
    <p:sldId id="322" r:id="rId2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4"/>
    </p:embeddedFont>
    <p:embeddedFont>
      <p:font typeface="DM Sans" pitchFamily="2" charset="0"/>
      <p:regular r:id="rId25"/>
      <p:bold r:id="rId26"/>
      <p:italic r:id="rId27"/>
      <p:boldItalic r:id="rId28"/>
    </p:embeddedFont>
    <p:embeddedFont>
      <p:font typeface="Oswald" panose="00000500000000000000" pitchFamily="2" charset="0"/>
      <p:regular r:id="rId29"/>
      <p:bold r:id="rId30"/>
    </p:embeddedFont>
    <p:embeddedFont>
      <p:font typeface="Oswald ExtraLight" panose="00000300000000000000" pitchFamily="2" charset="0"/>
      <p:regular r:id="rId31"/>
      <p:bold r:id="rId32"/>
    </p:embeddedFont>
    <p:embeddedFont>
      <p:font typeface="Roboto Condensed Light" panose="02000000000000000000" pitchFamily="2" charset="0"/>
      <p:regular r:id="rId33"/>
      <p: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01">
          <p15:clr>
            <a:srgbClr val="9AA0A6"/>
          </p15:clr>
        </p15:guide>
        <p15:guide id="2" orient="horz" pos="733">
          <p15:clr>
            <a:srgbClr val="9AA0A6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DCA516-1964-465C-9C10-77B018B4A81F}">
  <a:tblStyle styleId="{E5DCA516-1964-465C-9C10-77B018B4A8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80" autoAdjust="0"/>
  </p:normalViewPr>
  <p:slideViewPr>
    <p:cSldViewPr snapToGrid="0">
      <p:cViewPr varScale="1">
        <p:scale>
          <a:sx n="178" d="100"/>
          <a:sy n="178" d="100"/>
        </p:scale>
        <p:origin x="1314" y="144"/>
      </p:cViewPr>
      <p:guideLst>
        <p:guide orient="horz" pos="601"/>
        <p:guide orient="horz" pos="73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po Tamarri" userId="4ebb42cab92f65ba" providerId="LiveId" clId="{D0A3FD36-E128-43D7-A8E0-817E93047130}"/>
    <pc:docChg chg="undo custSel modSld">
      <pc:chgData name="Jacopo Tamarri" userId="4ebb42cab92f65ba" providerId="LiveId" clId="{D0A3FD36-E128-43D7-A8E0-817E93047130}" dt="2024-07-23T19:54:12.155" v="14" actId="14100"/>
      <pc:docMkLst>
        <pc:docMk/>
      </pc:docMkLst>
      <pc:sldChg chg="modNotesTx">
        <pc:chgData name="Jacopo Tamarri" userId="4ebb42cab92f65ba" providerId="LiveId" clId="{D0A3FD36-E128-43D7-A8E0-817E93047130}" dt="2024-07-23T17:35:46.832" v="0" actId="20577"/>
        <pc:sldMkLst>
          <pc:docMk/>
          <pc:sldMk cId="2217980577" sldId="305"/>
        </pc:sldMkLst>
      </pc:sldChg>
      <pc:sldChg chg="modNotesTx">
        <pc:chgData name="Jacopo Tamarri" userId="4ebb42cab92f65ba" providerId="LiveId" clId="{D0A3FD36-E128-43D7-A8E0-817E93047130}" dt="2024-07-23T17:35:51.378" v="1" actId="20577"/>
        <pc:sldMkLst>
          <pc:docMk/>
          <pc:sldMk cId="1763331813" sldId="306"/>
        </pc:sldMkLst>
      </pc:sldChg>
      <pc:sldChg chg="modNotesTx">
        <pc:chgData name="Jacopo Tamarri" userId="4ebb42cab92f65ba" providerId="LiveId" clId="{D0A3FD36-E128-43D7-A8E0-817E93047130}" dt="2024-07-23T17:35:54.385" v="2" actId="20577"/>
        <pc:sldMkLst>
          <pc:docMk/>
          <pc:sldMk cId="421998113" sldId="307"/>
        </pc:sldMkLst>
      </pc:sldChg>
      <pc:sldChg chg="modNotesTx">
        <pc:chgData name="Jacopo Tamarri" userId="4ebb42cab92f65ba" providerId="LiveId" clId="{D0A3FD36-E128-43D7-A8E0-817E93047130}" dt="2024-07-23T17:35:57.736" v="3" actId="20577"/>
        <pc:sldMkLst>
          <pc:docMk/>
          <pc:sldMk cId="1788212943" sldId="308"/>
        </pc:sldMkLst>
      </pc:sldChg>
      <pc:sldChg chg="modNotesTx">
        <pc:chgData name="Jacopo Tamarri" userId="4ebb42cab92f65ba" providerId="LiveId" clId="{D0A3FD36-E128-43D7-A8E0-817E93047130}" dt="2024-07-23T17:36:00.266" v="4" actId="20577"/>
        <pc:sldMkLst>
          <pc:docMk/>
          <pc:sldMk cId="3402482163" sldId="309"/>
        </pc:sldMkLst>
      </pc:sldChg>
      <pc:sldChg chg="modSp mod">
        <pc:chgData name="Jacopo Tamarri" userId="4ebb42cab92f65ba" providerId="LiveId" clId="{D0A3FD36-E128-43D7-A8E0-817E93047130}" dt="2024-07-23T19:54:12.155" v="14" actId="14100"/>
        <pc:sldMkLst>
          <pc:docMk/>
          <pc:sldMk cId="2206375514" sldId="318"/>
        </pc:sldMkLst>
        <pc:spChg chg="mod">
          <ac:chgData name="Jacopo Tamarri" userId="4ebb42cab92f65ba" providerId="LiveId" clId="{D0A3FD36-E128-43D7-A8E0-817E93047130}" dt="2024-07-23T19:53:48.512" v="7" actId="14100"/>
          <ac:spMkLst>
            <pc:docMk/>
            <pc:sldMk cId="2206375514" sldId="318"/>
            <ac:spMk id="13" creationId="{DE3657EB-C064-A93B-36A8-EC39607B64DD}"/>
          </ac:spMkLst>
        </pc:spChg>
        <pc:picChg chg="mod modCrop">
          <ac:chgData name="Jacopo Tamarri" userId="4ebb42cab92f65ba" providerId="LiveId" clId="{D0A3FD36-E128-43D7-A8E0-817E93047130}" dt="2024-07-23T19:53:43.121" v="6" actId="1076"/>
          <ac:picMkLst>
            <pc:docMk/>
            <pc:sldMk cId="2206375514" sldId="318"/>
            <ac:picMk id="12" creationId="{74E1D583-BAE7-12F2-0F70-1CD9B07CD61E}"/>
          </ac:picMkLst>
        </pc:picChg>
        <pc:picChg chg="mod">
          <ac:chgData name="Jacopo Tamarri" userId="4ebb42cab92f65ba" providerId="LiveId" clId="{D0A3FD36-E128-43D7-A8E0-817E93047130}" dt="2024-07-23T19:54:12.155" v="14" actId="14100"/>
          <ac:picMkLst>
            <pc:docMk/>
            <pc:sldMk cId="2206375514" sldId="318"/>
            <ac:picMk id="14" creationId="{256198F6-01FE-099C-CD6B-C60F794608C2}"/>
          </ac:picMkLst>
        </pc:picChg>
      </pc:sldChg>
    </pc:docChg>
  </pc:docChgLst>
  <pc:docChgLst>
    <pc:chgData name="Jacopo Tamarri" userId="4ebb42cab92f65ba" providerId="LiveId" clId="{2EB72CF4-2745-4080-B0C2-D95C90F9BA52}"/>
    <pc:docChg chg="undo custSel addSld delSld modSld sldOrd">
      <pc:chgData name="Jacopo Tamarri" userId="4ebb42cab92f65ba" providerId="LiveId" clId="{2EB72CF4-2745-4080-B0C2-D95C90F9BA52}" dt="2024-07-21T09:11:42.513" v="787" actId="1076"/>
      <pc:docMkLst>
        <pc:docMk/>
      </pc:docMkLst>
      <pc:sldChg chg="modSp mod">
        <pc:chgData name="Jacopo Tamarri" userId="4ebb42cab92f65ba" providerId="LiveId" clId="{2EB72CF4-2745-4080-B0C2-D95C90F9BA52}" dt="2024-07-20T18:36:09.183" v="443" actId="1076"/>
        <pc:sldMkLst>
          <pc:docMk/>
          <pc:sldMk cId="0" sldId="256"/>
        </pc:sldMkLst>
        <pc:spChg chg="mod">
          <ac:chgData name="Jacopo Tamarri" userId="4ebb42cab92f65ba" providerId="LiveId" clId="{2EB72CF4-2745-4080-B0C2-D95C90F9BA52}" dt="2024-07-20T18:35:42.761" v="399" actId="20577"/>
          <ac:spMkLst>
            <pc:docMk/>
            <pc:sldMk cId="0" sldId="256"/>
            <ac:spMk id="229" creationId="{00000000-0000-0000-0000-000000000000}"/>
          </ac:spMkLst>
        </pc:spChg>
        <pc:spChg chg="mod">
          <ac:chgData name="Jacopo Tamarri" userId="4ebb42cab92f65ba" providerId="LiveId" clId="{2EB72CF4-2745-4080-B0C2-D95C90F9BA52}" dt="2024-07-20T18:36:09.183" v="443" actId="1076"/>
          <ac:spMkLst>
            <pc:docMk/>
            <pc:sldMk cId="0" sldId="256"/>
            <ac:spMk id="230" creationId="{00000000-0000-0000-0000-000000000000}"/>
          </ac:spMkLst>
        </pc:spChg>
      </pc:sldChg>
      <pc:sldChg chg="add del ord">
        <pc:chgData name="Jacopo Tamarri" userId="4ebb42cab92f65ba" providerId="LiveId" clId="{2EB72CF4-2745-4080-B0C2-D95C90F9BA52}" dt="2024-07-20T18:28:11.101" v="249" actId="2696"/>
        <pc:sldMkLst>
          <pc:docMk/>
          <pc:sldMk cId="0" sldId="257"/>
        </pc:sldMkLst>
      </pc:sldChg>
      <pc:sldChg chg="ord">
        <pc:chgData name="Jacopo Tamarri" userId="4ebb42cab92f65ba" providerId="LiveId" clId="{2EB72CF4-2745-4080-B0C2-D95C90F9BA52}" dt="2024-07-20T18:27:16.160" v="219"/>
        <pc:sldMkLst>
          <pc:docMk/>
          <pc:sldMk cId="0" sldId="258"/>
        </pc:sldMkLst>
      </pc:sldChg>
      <pc:sldChg chg="modSp mod ord">
        <pc:chgData name="Jacopo Tamarri" userId="4ebb42cab92f65ba" providerId="LiveId" clId="{2EB72CF4-2745-4080-B0C2-D95C90F9BA52}" dt="2024-07-20T17:42:08.512" v="2" actId="20577"/>
        <pc:sldMkLst>
          <pc:docMk/>
          <pc:sldMk cId="0" sldId="260"/>
        </pc:sldMkLst>
        <pc:spChg chg="mod">
          <ac:chgData name="Jacopo Tamarri" userId="4ebb42cab92f65ba" providerId="LiveId" clId="{2EB72CF4-2745-4080-B0C2-D95C90F9BA52}" dt="2024-07-20T17:42:08.512" v="2" actId="20577"/>
          <ac:spMkLst>
            <pc:docMk/>
            <pc:sldMk cId="0" sldId="260"/>
            <ac:spMk id="345" creationId="{00000000-0000-0000-0000-000000000000}"/>
          </ac:spMkLst>
        </pc:spChg>
      </pc:sldChg>
      <pc:sldChg chg="modSp mod ord">
        <pc:chgData name="Jacopo Tamarri" userId="4ebb42cab92f65ba" providerId="LiveId" clId="{2EB72CF4-2745-4080-B0C2-D95C90F9BA52}" dt="2024-07-20T17:43:13.319" v="29" actId="207"/>
        <pc:sldMkLst>
          <pc:docMk/>
          <pc:sldMk cId="0" sldId="264"/>
        </pc:sldMkLst>
        <pc:spChg chg="mod">
          <ac:chgData name="Jacopo Tamarri" userId="4ebb42cab92f65ba" providerId="LiveId" clId="{2EB72CF4-2745-4080-B0C2-D95C90F9BA52}" dt="2024-07-20T17:43:13.319" v="29" actId="207"/>
          <ac:spMkLst>
            <pc:docMk/>
            <pc:sldMk cId="0" sldId="264"/>
            <ac:spMk id="520" creationId="{00000000-0000-0000-0000-000000000000}"/>
          </ac:spMkLst>
        </pc:spChg>
      </pc:sldChg>
      <pc:sldChg chg="addSp delSp modSp add mod">
        <pc:chgData name="Jacopo Tamarri" userId="4ebb42cab92f65ba" providerId="LiveId" clId="{2EB72CF4-2745-4080-B0C2-D95C90F9BA52}" dt="2024-07-20T18:27:48.954" v="245" actId="20577"/>
        <pc:sldMkLst>
          <pc:docMk/>
          <pc:sldMk cId="889265515" sldId="297"/>
        </pc:sldMkLst>
        <pc:spChg chg="mod">
          <ac:chgData name="Jacopo Tamarri" userId="4ebb42cab92f65ba" providerId="LiveId" clId="{2EB72CF4-2745-4080-B0C2-D95C90F9BA52}" dt="2024-07-20T18:24:17.533" v="60" actId="1076"/>
          <ac:spMkLst>
            <pc:docMk/>
            <pc:sldMk cId="889265515" sldId="297"/>
            <ac:spMk id="360" creationId="{00000000-0000-0000-0000-000000000000}"/>
          </ac:spMkLst>
        </pc:spChg>
        <pc:spChg chg="mod">
          <ac:chgData name="Jacopo Tamarri" userId="4ebb42cab92f65ba" providerId="LiveId" clId="{2EB72CF4-2745-4080-B0C2-D95C90F9BA52}" dt="2024-07-20T18:27:48.954" v="245" actId="20577"/>
          <ac:spMkLst>
            <pc:docMk/>
            <pc:sldMk cId="889265515" sldId="297"/>
            <ac:spMk id="361" creationId="{00000000-0000-0000-0000-000000000000}"/>
          </ac:spMkLst>
        </pc:spChg>
        <pc:picChg chg="add mod">
          <ac:chgData name="Jacopo Tamarri" userId="4ebb42cab92f65ba" providerId="LiveId" clId="{2EB72CF4-2745-4080-B0C2-D95C90F9BA52}" dt="2024-07-20T18:27:07.165" v="217" actId="1076"/>
          <ac:picMkLst>
            <pc:docMk/>
            <pc:sldMk cId="889265515" sldId="297"/>
            <ac:picMk id="3" creationId="{1D8D0183-7B77-6781-A986-D49CB1315EAC}"/>
          </ac:picMkLst>
        </pc:picChg>
        <pc:picChg chg="del">
          <ac:chgData name="Jacopo Tamarri" userId="4ebb42cab92f65ba" providerId="LiveId" clId="{2EB72CF4-2745-4080-B0C2-D95C90F9BA52}" dt="2024-07-20T18:23:20.954" v="50" actId="478"/>
          <ac:picMkLst>
            <pc:docMk/>
            <pc:sldMk cId="889265515" sldId="297"/>
            <ac:picMk id="362" creationId="{00000000-0000-0000-0000-000000000000}"/>
          </ac:picMkLst>
        </pc:picChg>
      </pc:sldChg>
      <pc:sldChg chg="addSp delSp modSp add mod">
        <pc:chgData name="Jacopo Tamarri" userId="4ebb42cab92f65ba" providerId="LiveId" clId="{2EB72CF4-2745-4080-B0C2-D95C90F9BA52}" dt="2024-07-20T19:26:45.718" v="665" actId="207"/>
        <pc:sldMkLst>
          <pc:docMk/>
          <pc:sldMk cId="1342844194" sldId="298"/>
        </pc:sldMkLst>
        <pc:spChg chg="mod">
          <ac:chgData name="Jacopo Tamarri" userId="4ebb42cab92f65ba" providerId="LiveId" clId="{2EB72CF4-2745-4080-B0C2-D95C90F9BA52}" dt="2024-07-20T18:28:30.420" v="251"/>
          <ac:spMkLst>
            <pc:docMk/>
            <pc:sldMk cId="1342844194" sldId="298"/>
            <ac:spMk id="3" creationId="{0FD98A4B-9913-B3EF-BEAF-B34B5123181F}"/>
          </ac:spMkLst>
        </pc:spChg>
        <pc:spChg chg="mod">
          <ac:chgData name="Jacopo Tamarri" userId="4ebb42cab92f65ba" providerId="LiveId" clId="{2EB72CF4-2745-4080-B0C2-D95C90F9BA52}" dt="2024-07-20T18:28:30.420" v="251"/>
          <ac:spMkLst>
            <pc:docMk/>
            <pc:sldMk cId="1342844194" sldId="298"/>
            <ac:spMk id="4" creationId="{8B7A61AD-5B97-3719-6D9C-21FA06FE4ECC}"/>
          </ac:spMkLst>
        </pc:spChg>
        <pc:spChg chg="mod">
          <ac:chgData name="Jacopo Tamarri" userId="4ebb42cab92f65ba" providerId="LiveId" clId="{2EB72CF4-2745-4080-B0C2-D95C90F9BA52}" dt="2024-07-20T18:28:30.420" v="251"/>
          <ac:spMkLst>
            <pc:docMk/>
            <pc:sldMk cId="1342844194" sldId="298"/>
            <ac:spMk id="5" creationId="{C9816A0D-FB6D-EB71-E167-7440A2E6FC28}"/>
          </ac:spMkLst>
        </pc:spChg>
        <pc:spChg chg="mod">
          <ac:chgData name="Jacopo Tamarri" userId="4ebb42cab92f65ba" providerId="LiveId" clId="{2EB72CF4-2745-4080-B0C2-D95C90F9BA52}" dt="2024-07-20T18:28:30.420" v="251"/>
          <ac:spMkLst>
            <pc:docMk/>
            <pc:sldMk cId="1342844194" sldId="298"/>
            <ac:spMk id="6" creationId="{812FEBF4-65C3-77E6-248C-5F7D89B4D504}"/>
          </ac:spMkLst>
        </pc:spChg>
        <pc:spChg chg="mod">
          <ac:chgData name="Jacopo Tamarri" userId="4ebb42cab92f65ba" providerId="LiveId" clId="{2EB72CF4-2745-4080-B0C2-D95C90F9BA52}" dt="2024-07-20T18:28:30.420" v="251"/>
          <ac:spMkLst>
            <pc:docMk/>
            <pc:sldMk cId="1342844194" sldId="298"/>
            <ac:spMk id="7" creationId="{F2671B72-6C47-840A-9E6D-D8BC07CDD8E5}"/>
          </ac:spMkLst>
        </pc:spChg>
        <pc:spChg chg="mod">
          <ac:chgData name="Jacopo Tamarri" userId="4ebb42cab92f65ba" providerId="LiveId" clId="{2EB72CF4-2745-4080-B0C2-D95C90F9BA52}" dt="2024-07-20T18:28:30.420" v="251"/>
          <ac:spMkLst>
            <pc:docMk/>
            <pc:sldMk cId="1342844194" sldId="298"/>
            <ac:spMk id="8" creationId="{79FF9484-3D18-545A-FA31-1C8020A0E637}"/>
          </ac:spMkLst>
        </pc:spChg>
        <pc:spChg chg="mod">
          <ac:chgData name="Jacopo Tamarri" userId="4ebb42cab92f65ba" providerId="LiveId" clId="{2EB72CF4-2745-4080-B0C2-D95C90F9BA52}" dt="2024-07-20T18:28:30.420" v="251"/>
          <ac:spMkLst>
            <pc:docMk/>
            <pc:sldMk cId="1342844194" sldId="298"/>
            <ac:spMk id="9" creationId="{AC5D5CE4-F983-40A9-1566-4C84F96DBE4B}"/>
          </ac:spMkLst>
        </pc:spChg>
        <pc:spChg chg="mod">
          <ac:chgData name="Jacopo Tamarri" userId="4ebb42cab92f65ba" providerId="LiveId" clId="{2EB72CF4-2745-4080-B0C2-D95C90F9BA52}" dt="2024-07-20T18:28:30.420" v="251"/>
          <ac:spMkLst>
            <pc:docMk/>
            <pc:sldMk cId="1342844194" sldId="298"/>
            <ac:spMk id="10" creationId="{5DB0FAC6-9FAD-70B0-ED39-37E9A3B2EF7F}"/>
          </ac:spMkLst>
        </pc:spChg>
        <pc:spChg chg="add mod">
          <ac:chgData name="Jacopo Tamarri" userId="4ebb42cab92f65ba" providerId="LiveId" clId="{2EB72CF4-2745-4080-B0C2-D95C90F9BA52}" dt="2024-07-20T19:26:43.836" v="664" actId="207"/>
          <ac:spMkLst>
            <pc:docMk/>
            <pc:sldMk cId="1342844194" sldId="298"/>
            <ac:spMk id="17" creationId="{9AB9895F-3BF3-AA6E-3941-924FC4F9A5D5}"/>
          </ac:spMkLst>
        </pc:spChg>
        <pc:spChg chg="add mod">
          <ac:chgData name="Jacopo Tamarri" userId="4ebb42cab92f65ba" providerId="LiveId" clId="{2EB72CF4-2745-4080-B0C2-D95C90F9BA52}" dt="2024-07-20T19:26:45.718" v="665" actId="207"/>
          <ac:spMkLst>
            <pc:docMk/>
            <pc:sldMk cId="1342844194" sldId="298"/>
            <ac:spMk id="18" creationId="{351F1F20-AB50-266F-9770-72086AE3DE6C}"/>
          </ac:spMkLst>
        </pc:spChg>
        <pc:spChg chg="mod">
          <ac:chgData name="Jacopo Tamarri" userId="4ebb42cab92f65ba" providerId="LiveId" clId="{2EB72CF4-2745-4080-B0C2-D95C90F9BA52}" dt="2024-07-20T19:15:14.587" v="524" actId="1076"/>
          <ac:spMkLst>
            <pc:docMk/>
            <pc:sldMk cId="1342844194" sldId="298"/>
            <ac:spMk id="236" creationId="{00000000-0000-0000-0000-000000000000}"/>
          </ac:spMkLst>
        </pc:spChg>
        <pc:spChg chg="del mod">
          <ac:chgData name="Jacopo Tamarri" userId="4ebb42cab92f65ba" providerId="LiveId" clId="{2EB72CF4-2745-4080-B0C2-D95C90F9BA52}" dt="2024-07-20T18:29:14.912" v="315" actId="478"/>
          <ac:spMkLst>
            <pc:docMk/>
            <pc:sldMk cId="1342844194" sldId="298"/>
            <ac:spMk id="237" creationId="{00000000-0000-0000-0000-000000000000}"/>
          </ac:spMkLst>
        </pc:spChg>
        <pc:grpChg chg="add mod">
          <ac:chgData name="Jacopo Tamarri" userId="4ebb42cab92f65ba" providerId="LiveId" clId="{2EB72CF4-2745-4080-B0C2-D95C90F9BA52}" dt="2024-07-20T19:13:04.062" v="457" actId="1076"/>
          <ac:grpSpMkLst>
            <pc:docMk/>
            <pc:sldMk cId="1342844194" sldId="298"/>
            <ac:grpSpMk id="2" creationId="{29995E1B-718C-9327-EC4E-2A2541E73074}"/>
          </ac:grpSpMkLst>
        </pc:grpChg>
        <pc:picChg chg="add del mod">
          <ac:chgData name="Jacopo Tamarri" userId="4ebb42cab92f65ba" providerId="LiveId" clId="{2EB72CF4-2745-4080-B0C2-D95C90F9BA52}" dt="2024-07-20T19:13:30.673" v="463" actId="478"/>
          <ac:picMkLst>
            <pc:docMk/>
            <pc:sldMk cId="1342844194" sldId="298"/>
            <ac:picMk id="12" creationId="{F318C72D-C435-42DF-C0A8-31BE57AAE9C2}"/>
          </ac:picMkLst>
        </pc:picChg>
        <pc:picChg chg="add mod">
          <ac:chgData name="Jacopo Tamarri" userId="4ebb42cab92f65ba" providerId="LiveId" clId="{2EB72CF4-2745-4080-B0C2-D95C90F9BA52}" dt="2024-07-20T19:13:35.017" v="466" actId="1076"/>
          <ac:picMkLst>
            <pc:docMk/>
            <pc:sldMk cId="1342844194" sldId="298"/>
            <ac:picMk id="14" creationId="{7F40474A-D4BA-78D0-9468-5258A8E20277}"/>
          </ac:picMkLst>
        </pc:picChg>
        <pc:picChg chg="add mod">
          <ac:chgData name="Jacopo Tamarri" userId="4ebb42cab92f65ba" providerId="LiveId" clId="{2EB72CF4-2745-4080-B0C2-D95C90F9BA52}" dt="2024-07-20T19:13:33.611" v="465" actId="1076"/>
          <ac:picMkLst>
            <pc:docMk/>
            <pc:sldMk cId="1342844194" sldId="298"/>
            <ac:picMk id="16" creationId="{4200E9DE-C61D-F6E9-0F2C-E73678C8E68E}"/>
          </ac:picMkLst>
        </pc:picChg>
      </pc:sldChg>
      <pc:sldChg chg="addSp modSp add mod">
        <pc:chgData name="Jacopo Tamarri" userId="4ebb42cab92f65ba" providerId="LiveId" clId="{2EB72CF4-2745-4080-B0C2-D95C90F9BA52}" dt="2024-07-20T19:28:19.960" v="748" actId="1076"/>
        <pc:sldMkLst>
          <pc:docMk/>
          <pc:sldMk cId="589873108" sldId="299"/>
        </pc:sldMkLst>
        <pc:spChg chg="add mod">
          <ac:chgData name="Jacopo Tamarri" userId="4ebb42cab92f65ba" providerId="LiveId" clId="{2EB72CF4-2745-4080-B0C2-D95C90F9BA52}" dt="2024-07-20T19:28:04.699" v="724" actId="1076"/>
          <ac:spMkLst>
            <pc:docMk/>
            <pc:sldMk cId="589873108" sldId="299"/>
            <ac:spMk id="15" creationId="{F474AB3E-BD47-2343-A86D-F6CDBCEFE3AB}"/>
          </ac:spMkLst>
        </pc:spChg>
        <pc:spChg chg="add mod">
          <ac:chgData name="Jacopo Tamarri" userId="4ebb42cab92f65ba" providerId="LiveId" clId="{2EB72CF4-2745-4080-B0C2-D95C90F9BA52}" dt="2024-07-20T19:28:19.960" v="748" actId="1076"/>
          <ac:spMkLst>
            <pc:docMk/>
            <pc:sldMk cId="589873108" sldId="299"/>
            <ac:spMk id="16" creationId="{F21192C2-046B-1FE5-755C-F30546EA4E1A}"/>
          </ac:spMkLst>
        </pc:spChg>
        <pc:spChg chg="mod">
          <ac:chgData name="Jacopo Tamarri" userId="4ebb42cab92f65ba" providerId="LiveId" clId="{2EB72CF4-2745-4080-B0C2-D95C90F9BA52}" dt="2024-07-20T19:26:57.439" v="678" actId="20577"/>
          <ac:spMkLst>
            <pc:docMk/>
            <pc:sldMk cId="589873108" sldId="299"/>
            <ac:spMk id="236" creationId="{00000000-0000-0000-0000-000000000000}"/>
          </ac:spMkLst>
        </pc:spChg>
        <pc:picChg chg="add mod modCrop">
          <ac:chgData name="Jacopo Tamarri" userId="4ebb42cab92f65ba" providerId="LiveId" clId="{2EB72CF4-2745-4080-B0C2-D95C90F9BA52}" dt="2024-07-20T19:27:34.872" v="694" actId="1076"/>
          <ac:picMkLst>
            <pc:docMk/>
            <pc:sldMk cId="589873108" sldId="299"/>
            <ac:picMk id="12" creationId="{74E1D583-BAE7-12F2-0F70-1CD9B07CD61E}"/>
          </ac:picMkLst>
        </pc:picChg>
        <pc:picChg chg="add mod modCrop">
          <ac:chgData name="Jacopo Tamarri" userId="4ebb42cab92f65ba" providerId="LiveId" clId="{2EB72CF4-2745-4080-B0C2-D95C90F9BA52}" dt="2024-07-20T19:27:30.285" v="692" actId="1076"/>
          <ac:picMkLst>
            <pc:docMk/>
            <pc:sldMk cId="589873108" sldId="299"/>
            <ac:picMk id="14" creationId="{256198F6-01FE-099C-CD6B-C60F794608C2}"/>
          </ac:picMkLst>
        </pc:picChg>
      </pc:sldChg>
      <pc:sldChg chg="addSp modSp add mod">
        <pc:chgData name="Jacopo Tamarri" userId="4ebb42cab92f65ba" providerId="LiveId" clId="{2EB72CF4-2745-4080-B0C2-D95C90F9BA52}" dt="2024-07-21T09:11:42.513" v="787" actId="1076"/>
        <pc:sldMkLst>
          <pc:docMk/>
          <pc:sldMk cId="1255948522" sldId="300"/>
        </pc:sldMkLst>
        <pc:spChg chg="mod">
          <ac:chgData name="Jacopo Tamarri" userId="4ebb42cab92f65ba" providerId="LiveId" clId="{2EB72CF4-2745-4080-B0C2-D95C90F9BA52}" dt="2024-07-21T09:11:21.926" v="782" actId="20577"/>
          <ac:spMkLst>
            <pc:docMk/>
            <pc:sldMk cId="1255948522" sldId="300"/>
            <ac:spMk id="236" creationId="{00000000-0000-0000-0000-000000000000}"/>
          </ac:spMkLst>
        </pc:spChg>
        <pc:picChg chg="add mod">
          <ac:chgData name="Jacopo Tamarri" userId="4ebb42cab92f65ba" providerId="LiveId" clId="{2EB72CF4-2745-4080-B0C2-D95C90F9BA52}" dt="2024-07-20T19:39:03.338" v="751" actId="1076"/>
          <ac:picMkLst>
            <pc:docMk/>
            <pc:sldMk cId="1255948522" sldId="300"/>
            <ac:picMk id="12" creationId="{A7DF6C04-C34B-13AF-60DE-0C6F7427AAA2}"/>
          </ac:picMkLst>
        </pc:picChg>
        <pc:picChg chg="add mod">
          <ac:chgData name="Jacopo Tamarri" userId="4ebb42cab92f65ba" providerId="LiveId" clId="{2EB72CF4-2745-4080-B0C2-D95C90F9BA52}" dt="2024-07-21T09:11:42.513" v="787" actId="1076"/>
          <ac:picMkLst>
            <pc:docMk/>
            <pc:sldMk cId="1255948522" sldId="300"/>
            <ac:picMk id="13" creationId="{96A59599-D7FD-FA8E-07CC-6FB8909FD36E}"/>
          </ac:picMkLst>
        </pc:picChg>
      </pc:sldChg>
      <pc:sldChg chg="addSp delSp modSp add mod">
        <pc:chgData name="Jacopo Tamarri" userId="4ebb42cab92f65ba" providerId="LiveId" clId="{2EB72CF4-2745-4080-B0C2-D95C90F9BA52}" dt="2024-07-20T19:26:11.066" v="663" actId="1076"/>
        <pc:sldMkLst>
          <pc:docMk/>
          <pc:sldMk cId="3048892486" sldId="301"/>
        </pc:sldMkLst>
        <pc:spChg chg="mod">
          <ac:chgData name="Jacopo Tamarri" userId="4ebb42cab92f65ba" providerId="LiveId" clId="{2EB72CF4-2745-4080-B0C2-D95C90F9BA52}" dt="2024-07-20T19:15:37.449" v="530" actId="20577"/>
          <ac:spMkLst>
            <pc:docMk/>
            <pc:sldMk cId="3048892486" sldId="301"/>
            <ac:spMk id="360" creationId="{00000000-0000-0000-0000-000000000000}"/>
          </ac:spMkLst>
        </pc:spChg>
        <pc:spChg chg="mod">
          <ac:chgData name="Jacopo Tamarri" userId="4ebb42cab92f65ba" providerId="LiveId" clId="{2EB72CF4-2745-4080-B0C2-D95C90F9BA52}" dt="2024-07-20T19:26:05.764" v="662" actId="6549"/>
          <ac:spMkLst>
            <pc:docMk/>
            <pc:sldMk cId="3048892486" sldId="301"/>
            <ac:spMk id="361" creationId="{00000000-0000-0000-0000-000000000000}"/>
          </ac:spMkLst>
        </pc:spChg>
        <pc:picChg chg="del">
          <ac:chgData name="Jacopo Tamarri" userId="4ebb42cab92f65ba" providerId="LiveId" clId="{2EB72CF4-2745-4080-B0C2-D95C90F9BA52}" dt="2024-07-20T19:18:24.047" v="531" actId="478"/>
          <ac:picMkLst>
            <pc:docMk/>
            <pc:sldMk cId="3048892486" sldId="301"/>
            <ac:picMk id="3" creationId="{1D8D0183-7B77-6781-A986-D49CB1315EAC}"/>
          </ac:picMkLst>
        </pc:picChg>
        <pc:picChg chg="add mod">
          <ac:chgData name="Jacopo Tamarri" userId="4ebb42cab92f65ba" providerId="LiveId" clId="{2EB72CF4-2745-4080-B0C2-D95C90F9BA52}" dt="2024-07-20T19:26:11.066" v="663" actId="1076"/>
          <ac:picMkLst>
            <pc:docMk/>
            <pc:sldMk cId="3048892486" sldId="301"/>
            <ac:picMk id="4" creationId="{8FD88F6D-A9E7-4FE8-1E91-FDE90D4F25D2}"/>
          </ac:picMkLst>
        </pc:picChg>
      </pc:sldChg>
      <pc:sldMasterChg chg="addSldLayout delSldLayout">
        <pc:chgData name="Jacopo Tamarri" userId="4ebb42cab92f65ba" providerId="LiveId" clId="{2EB72CF4-2745-4080-B0C2-D95C90F9BA52}" dt="2024-07-20T18:28:11.101" v="249" actId="2696"/>
        <pc:sldMasterMkLst>
          <pc:docMk/>
          <pc:sldMasterMk cId="0" sldId="2147483675"/>
        </pc:sldMasterMkLst>
        <pc:sldLayoutChg chg="add del">
          <pc:chgData name="Jacopo Tamarri" userId="4ebb42cab92f65ba" providerId="LiveId" clId="{2EB72CF4-2745-4080-B0C2-D95C90F9BA52}" dt="2024-07-20T18:28:11.101" v="249" actId="2696"/>
          <pc:sldLayoutMkLst>
            <pc:docMk/>
            <pc:sldMasterMk cId="0" sldId="2147483675"/>
            <pc:sldLayoutMk cId="0" sldId="2147483650"/>
          </pc:sldLayoutMkLst>
        </pc:sldLayoutChg>
      </pc:sldMasterChg>
    </pc:docChg>
  </pc:docChgLst>
  <pc:docChgLst>
    <pc:chgData name="Jacopo Tamarri" userId="4ebb42cab92f65ba" providerId="LiveId" clId="{8ACCBAE3-932D-4C32-8BCB-60534BCBA73A}"/>
    <pc:docChg chg="undo custSel addSld delSld modSld delMainMaster">
      <pc:chgData name="Jacopo Tamarri" userId="4ebb42cab92f65ba" providerId="LiveId" clId="{8ACCBAE3-932D-4C32-8BCB-60534BCBA73A}" dt="2024-07-22T09:01:29.464" v="511" actId="14100"/>
      <pc:docMkLst>
        <pc:docMk/>
      </pc:docMkLst>
      <pc:sldChg chg="addSp delSp modSp mod">
        <pc:chgData name="Jacopo Tamarri" userId="4ebb42cab92f65ba" providerId="LiveId" clId="{8ACCBAE3-932D-4C32-8BCB-60534BCBA73A}" dt="2024-07-22T08:52:11.737" v="490"/>
        <pc:sldMkLst>
          <pc:docMk/>
          <pc:sldMk cId="0" sldId="256"/>
        </pc:sldMkLst>
        <pc:picChg chg="add del mod">
          <ac:chgData name="Jacopo Tamarri" userId="4ebb42cab92f65ba" providerId="LiveId" clId="{8ACCBAE3-932D-4C32-8BCB-60534BCBA73A}" dt="2024-07-22T08:50:33.251" v="482" actId="478"/>
          <ac:picMkLst>
            <pc:docMk/>
            <pc:sldMk cId="0" sldId="256"/>
            <ac:picMk id="3" creationId="{F106982F-9497-7CEC-7537-5E18AF40E796}"/>
          </ac:picMkLst>
        </pc:picChg>
        <pc:picChg chg="add mod">
          <ac:chgData name="Jacopo Tamarri" userId="4ebb42cab92f65ba" providerId="LiveId" clId="{8ACCBAE3-932D-4C32-8BCB-60534BCBA73A}" dt="2024-07-22T08:52:11.737" v="490"/>
          <ac:picMkLst>
            <pc:docMk/>
            <pc:sldMk cId="0" sldId="256"/>
            <ac:picMk id="5" creationId="{53DCB317-DAF9-B878-B30B-CBE25EBDCB15}"/>
          </ac:picMkLst>
        </pc:picChg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57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58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59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60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61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62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63"/>
        </pc:sldMkLst>
      </pc:sldChg>
      <pc:sldChg chg="del">
        <pc:chgData name="Jacopo Tamarri" userId="4ebb42cab92f65ba" providerId="LiveId" clId="{8ACCBAE3-932D-4C32-8BCB-60534BCBA73A}" dt="2024-07-22T08:12:13.526" v="1" actId="47"/>
        <pc:sldMkLst>
          <pc:docMk/>
          <pc:sldMk cId="0" sldId="264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65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66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67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68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69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70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71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72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73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74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75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76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77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78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79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80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81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82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83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84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85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86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87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88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89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90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91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92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93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94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95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96"/>
        </pc:sldMkLst>
      </pc:sldChg>
      <pc:sldChg chg="del">
        <pc:chgData name="Jacopo Tamarri" userId="4ebb42cab92f65ba" providerId="LiveId" clId="{8ACCBAE3-932D-4C32-8BCB-60534BCBA73A}" dt="2024-07-22T08:12:13.526" v="1" actId="47"/>
        <pc:sldMkLst>
          <pc:docMk/>
          <pc:sldMk cId="889265515" sldId="297"/>
        </pc:sldMkLst>
      </pc:sldChg>
      <pc:sldChg chg="del">
        <pc:chgData name="Jacopo Tamarri" userId="4ebb42cab92f65ba" providerId="LiveId" clId="{8ACCBAE3-932D-4C32-8BCB-60534BCBA73A}" dt="2024-07-22T08:12:13.526" v="1" actId="47"/>
        <pc:sldMkLst>
          <pc:docMk/>
          <pc:sldMk cId="1342844194" sldId="298"/>
        </pc:sldMkLst>
      </pc:sldChg>
      <pc:sldChg chg="del">
        <pc:chgData name="Jacopo Tamarri" userId="4ebb42cab92f65ba" providerId="LiveId" clId="{8ACCBAE3-932D-4C32-8BCB-60534BCBA73A}" dt="2024-07-22T08:12:13.526" v="1" actId="47"/>
        <pc:sldMkLst>
          <pc:docMk/>
          <pc:sldMk cId="589873108" sldId="299"/>
        </pc:sldMkLst>
      </pc:sldChg>
      <pc:sldChg chg="del">
        <pc:chgData name="Jacopo Tamarri" userId="4ebb42cab92f65ba" providerId="LiveId" clId="{8ACCBAE3-932D-4C32-8BCB-60534BCBA73A}" dt="2024-07-22T08:12:13.526" v="1" actId="47"/>
        <pc:sldMkLst>
          <pc:docMk/>
          <pc:sldMk cId="1255948522" sldId="300"/>
        </pc:sldMkLst>
      </pc:sldChg>
      <pc:sldChg chg="del">
        <pc:chgData name="Jacopo Tamarri" userId="4ebb42cab92f65ba" providerId="LiveId" clId="{8ACCBAE3-932D-4C32-8BCB-60534BCBA73A}" dt="2024-07-22T08:12:13.526" v="1" actId="47"/>
        <pc:sldMkLst>
          <pc:docMk/>
          <pc:sldMk cId="3048892486" sldId="301"/>
        </pc:sldMkLst>
      </pc:sldChg>
      <pc:sldChg chg="modSp mod">
        <pc:chgData name="Jacopo Tamarri" userId="4ebb42cab92f65ba" providerId="LiveId" clId="{8ACCBAE3-932D-4C32-8BCB-60534BCBA73A}" dt="2024-07-22T08:37:02.547" v="478" actId="20577"/>
        <pc:sldMkLst>
          <pc:docMk/>
          <pc:sldMk cId="2217980577" sldId="305"/>
        </pc:sldMkLst>
        <pc:spChg chg="mod">
          <ac:chgData name="Jacopo Tamarri" userId="4ebb42cab92f65ba" providerId="LiveId" clId="{8ACCBAE3-932D-4C32-8BCB-60534BCBA73A}" dt="2024-07-22T08:37:02.547" v="478" actId="20577"/>
          <ac:spMkLst>
            <pc:docMk/>
            <pc:sldMk cId="2217980577" sldId="305"/>
            <ac:spMk id="4" creationId="{BE173717-1512-9CC2-846C-407E01BF7B69}"/>
          </ac:spMkLst>
        </pc:spChg>
        <pc:spChg chg="mod">
          <ac:chgData name="Jacopo Tamarri" userId="4ebb42cab92f65ba" providerId="LiveId" clId="{8ACCBAE3-932D-4C32-8BCB-60534BCBA73A}" dt="2024-07-22T08:18:56.657" v="99" actId="20577"/>
          <ac:spMkLst>
            <pc:docMk/>
            <pc:sldMk cId="2217980577" sldId="305"/>
            <ac:spMk id="250" creationId="{00000000-0000-0000-0000-000000000000}"/>
          </ac:spMkLst>
        </pc:spChg>
        <pc:spChg chg="mod">
          <ac:chgData name="Jacopo Tamarri" userId="4ebb42cab92f65ba" providerId="LiveId" clId="{8ACCBAE3-932D-4C32-8BCB-60534BCBA73A}" dt="2024-07-22T08:19:07.978" v="134" actId="20577"/>
          <ac:spMkLst>
            <pc:docMk/>
            <pc:sldMk cId="2217980577" sldId="305"/>
            <ac:spMk id="253" creationId="{00000000-0000-0000-0000-000000000000}"/>
          </ac:spMkLst>
        </pc:spChg>
      </pc:sldChg>
      <pc:sldChg chg="delSp mod">
        <pc:chgData name="Jacopo Tamarri" userId="4ebb42cab92f65ba" providerId="LiveId" clId="{8ACCBAE3-932D-4C32-8BCB-60534BCBA73A}" dt="2024-07-22T08:53:28.595" v="492" actId="478"/>
        <pc:sldMkLst>
          <pc:docMk/>
          <pc:sldMk cId="1763331813" sldId="306"/>
        </pc:sldMkLst>
        <pc:picChg chg="del">
          <ac:chgData name="Jacopo Tamarri" userId="4ebb42cab92f65ba" providerId="LiveId" clId="{8ACCBAE3-932D-4C32-8BCB-60534BCBA73A}" dt="2024-07-22T08:53:28.595" v="492" actId="478"/>
          <ac:picMkLst>
            <pc:docMk/>
            <pc:sldMk cId="1763331813" sldId="306"/>
            <ac:picMk id="362" creationId="{00000000-0000-0000-0000-000000000000}"/>
          </ac:picMkLst>
        </pc:picChg>
      </pc:sldChg>
      <pc:sldChg chg="del">
        <pc:chgData name="Jacopo Tamarri" userId="4ebb42cab92f65ba" providerId="LiveId" clId="{8ACCBAE3-932D-4C32-8BCB-60534BCBA73A}" dt="2024-07-22T08:12:13.526" v="1" actId="47"/>
        <pc:sldMkLst>
          <pc:docMk/>
          <pc:sldMk cId="2308436481" sldId="310"/>
        </pc:sldMkLst>
      </pc:sldChg>
      <pc:sldChg chg="add">
        <pc:chgData name="Jacopo Tamarri" userId="4ebb42cab92f65ba" providerId="LiveId" clId="{8ACCBAE3-932D-4C32-8BCB-60534BCBA73A}" dt="2024-07-22T08:11:35.366" v="0"/>
        <pc:sldMkLst>
          <pc:docMk/>
          <pc:sldMk cId="0" sldId="311"/>
        </pc:sldMkLst>
      </pc:sldChg>
      <pc:sldChg chg="add">
        <pc:chgData name="Jacopo Tamarri" userId="4ebb42cab92f65ba" providerId="LiveId" clId="{8ACCBAE3-932D-4C32-8BCB-60534BCBA73A}" dt="2024-07-22T08:11:35.366" v="0"/>
        <pc:sldMkLst>
          <pc:docMk/>
          <pc:sldMk cId="271934058" sldId="312"/>
        </pc:sldMkLst>
      </pc:sldChg>
      <pc:sldChg chg="add">
        <pc:chgData name="Jacopo Tamarri" userId="4ebb42cab92f65ba" providerId="LiveId" clId="{8ACCBAE3-932D-4C32-8BCB-60534BCBA73A}" dt="2024-07-22T08:11:35.366" v="0"/>
        <pc:sldMkLst>
          <pc:docMk/>
          <pc:sldMk cId="561411254" sldId="313"/>
        </pc:sldMkLst>
      </pc:sldChg>
      <pc:sldChg chg="addSp modSp add mod">
        <pc:chgData name="Jacopo Tamarri" userId="4ebb42cab92f65ba" providerId="LiveId" clId="{8ACCBAE3-932D-4C32-8BCB-60534BCBA73A}" dt="2024-07-22T09:01:29.464" v="511" actId="14100"/>
        <pc:sldMkLst>
          <pc:docMk/>
          <pc:sldMk cId="236892580" sldId="314"/>
        </pc:sldMkLst>
        <pc:spChg chg="add mod ord">
          <ac:chgData name="Jacopo Tamarri" userId="4ebb42cab92f65ba" providerId="LiveId" clId="{8ACCBAE3-932D-4C32-8BCB-60534BCBA73A}" dt="2024-07-22T09:01:29.464" v="511" actId="14100"/>
          <ac:spMkLst>
            <pc:docMk/>
            <pc:sldMk cId="236892580" sldId="314"/>
            <ac:spMk id="5" creationId="{B85DBEEF-D18C-5E29-D060-B4F9BC59C158}"/>
          </ac:spMkLst>
        </pc:spChg>
        <pc:picChg chg="add mod modCrop">
          <ac:chgData name="Jacopo Tamarri" userId="4ebb42cab92f65ba" providerId="LiveId" clId="{8ACCBAE3-932D-4C32-8BCB-60534BCBA73A}" dt="2024-07-22T09:01:20.293" v="509" actId="1076"/>
          <ac:picMkLst>
            <pc:docMk/>
            <pc:sldMk cId="236892580" sldId="314"/>
            <ac:picMk id="3" creationId="{E0F6FD6D-D2A7-8F11-1186-C967922DBC12}"/>
          </ac:picMkLst>
        </pc:picChg>
        <pc:picChg chg="add mod">
          <ac:chgData name="Jacopo Tamarri" userId="4ebb42cab92f65ba" providerId="LiveId" clId="{8ACCBAE3-932D-4C32-8BCB-60534BCBA73A}" dt="2024-07-22T09:00:21.190" v="497"/>
          <ac:picMkLst>
            <pc:docMk/>
            <pc:sldMk cId="236892580" sldId="314"/>
            <ac:picMk id="4" creationId="{863ABD3E-6056-D976-B616-62B92FF1DA82}"/>
          </ac:picMkLst>
        </pc:picChg>
      </pc:sldChg>
      <pc:sldChg chg="add">
        <pc:chgData name="Jacopo Tamarri" userId="4ebb42cab92f65ba" providerId="LiveId" clId="{8ACCBAE3-932D-4C32-8BCB-60534BCBA73A}" dt="2024-07-22T08:11:35.366" v="0"/>
        <pc:sldMkLst>
          <pc:docMk/>
          <pc:sldMk cId="3791989928" sldId="315"/>
        </pc:sldMkLst>
      </pc:sldChg>
      <pc:sldChg chg="add">
        <pc:chgData name="Jacopo Tamarri" userId="4ebb42cab92f65ba" providerId="LiveId" clId="{8ACCBAE3-932D-4C32-8BCB-60534BCBA73A}" dt="2024-07-22T08:11:35.366" v="0"/>
        <pc:sldMkLst>
          <pc:docMk/>
          <pc:sldMk cId="2110961882" sldId="316"/>
        </pc:sldMkLst>
      </pc:sldChg>
      <pc:sldChg chg="add">
        <pc:chgData name="Jacopo Tamarri" userId="4ebb42cab92f65ba" providerId="LiveId" clId="{8ACCBAE3-932D-4C32-8BCB-60534BCBA73A}" dt="2024-07-22T08:11:35.366" v="0"/>
        <pc:sldMkLst>
          <pc:docMk/>
          <pc:sldMk cId="1912043957" sldId="317"/>
        </pc:sldMkLst>
      </pc:sldChg>
      <pc:sldChg chg="modSp add mod">
        <pc:chgData name="Jacopo Tamarri" userId="4ebb42cab92f65ba" providerId="LiveId" clId="{8ACCBAE3-932D-4C32-8BCB-60534BCBA73A}" dt="2024-07-22T09:00:26.612" v="499" actId="1076"/>
        <pc:sldMkLst>
          <pc:docMk/>
          <pc:sldMk cId="2206375514" sldId="318"/>
        </pc:sldMkLst>
        <pc:picChg chg="mod">
          <ac:chgData name="Jacopo Tamarri" userId="4ebb42cab92f65ba" providerId="LiveId" clId="{8ACCBAE3-932D-4C32-8BCB-60534BCBA73A}" dt="2024-07-22T09:00:26.612" v="499" actId="1076"/>
          <ac:picMkLst>
            <pc:docMk/>
            <pc:sldMk cId="2206375514" sldId="318"/>
            <ac:picMk id="12" creationId="{74E1D583-BAE7-12F2-0F70-1CD9B07CD61E}"/>
          </ac:picMkLst>
        </pc:picChg>
      </pc:sldChg>
      <pc:sldChg chg="add">
        <pc:chgData name="Jacopo Tamarri" userId="4ebb42cab92f65ba" providerId="LiveId" clId="{8ACCBAE3-932D-4C32-8BCB-60534BCBA73A}" dt="2024-07-22T08:11:35.366" v="0"/>
        <pc:sldMkLst>
          <pc:docMk/>
          <pc:sldMk cId="2629005742" sldId="319"/>
        </pc:sldMkLst>
      </pc:sldChg>
      <pc:sldChg chg="add">
        <pc:chgData name="Jacopo Tamarri" userId="4ebb42cab92f65ba" providerId="LiveId" clId="{8ACCBAE3-932D-4C32-8BCB-60534BCBA73A}" dt="2024-07-22T08:11:35.366" v="0"/>
        <pc:sldMkLst>
          <pc:docMk/>
          <pc:sldMk cId="3045888422" sldId="320"/>
        </pc:sldMkLst>
      </pc:sldChg>
      <pc:sldChg chg="add">
        <pc:chgData name="Jacopo Tamarri" userId="4ebb42cab92f65ba" providerId="LiveId" clId="{8ACCBAE3-932D-4C32-8BCB-60534BCBA73A}" dt="2024-07-22T08:11:35.366" v="0"/>
        <pc:sldMkLst>
          <pc:docMk/>
          <pc:sldMk cId="3434198171" sldId="321"/>
        </pc:sldMkLst>
      </pc:sldChg>
      <pc:sldChg chg="addSp modSp add mod">
        <pc:chgData name="Jacopo Tamarri" userId="4ebb42cab92f65ba" providerId="LiveId" clId="{8ACCBAE3-932D-4C32-8BCB-60534BCBA73A}" dt="2024-07-22T08:52:17.593" v="491"/>
        <pc:sldMkLst>
          <pc:docMk/>
          <pc:sldMk cId="3515321519" sldId="322"/>
        </pc:sldMkLst>
        <pc:spChg chg="mod">
          <ac:chgData name="Jacopo Tamarri" userId="4ebb42cab92f65ba" providerId="LiveId" clId="{8ACCBAE3-932D-4C32-8BCB-60534BCBA73A}" dt="2024-07-22T08:13:04.722" v="37" actId="20577"/>
          <ac:spMkLst>
            <pc:docMk/>
            <pc:sldMk cId="3515321519" sldId="322"/>
            <ac:spMk id="229" creationId="{00000000-0000-0000-0000-000000000000}"/>
          </ac:spMkLst>
        </pc:spChg>
        <pc:picChg chg="add mod">
          <ac:chgData name="Jacopo Tamarri" userId="4ebb42cab92f65ba" providerId="LiveId" clId="{8ACCBAE3-932D-4C32-8BCB-60534BCBA73A}" dt="2024-07-22T08:52:17.593" v="491"/>
          <ac:picMkLst>
            <pc:docMk/>
            <pc:sldMk cId="3515321519" sldId="322"/>
            <ac:picMk id="2" creationId="{6B8C9622-FA14-E509-9387-D2CFB5EDA6AD}"/>
          </ac:picMkLst>
        </pc:picChg>
      </pc:sldChg>
      <pc:sldChg chg="addSp delSp modSp add mod">
        <pc:chgData name="Jacopo Tamarri" userId="4ebb42cab92f65ba" providerId="LiveId" clId="{8ACCBAE3-932D-4C32-8BCB-60534BCBA73A}" dt="2024-07-22T08:36:46.435" v="446" actId="20577"/>
        <pc:sldMkLst>
          <pc:docMk/>
          <pc:sldMk cId="2967412546" sldId="323"/>
        </pc:sldMkLst>
        <pc:spChg chg="del">
          <ac:chgData name="Jacopo Tamarri" userId="4ebb42cab92f65ba" providerId="LiveId" clId="{8ACCBAE3-932D-4C32-8BCB-60534BCBA73A}" dt="2024-07-22T08:35:44.002" v="357" actId="478"/>
          <ac:spMkLst>
            <pc:docMk/>
            <pc:sldMk cId="2967412546" sldId="323"/>
            <ac:spMk id="2" creationId="{B4775453-AB34-77EC-4092-361D1A4B20CA}"/>
          </ac:spMkLst>
        </pc:spChg>
        <pc:spChg chg="add mod">
          <ac:chgData name="Jacopo Tamarri" userId="4ebb42cab92f65ba" providerId="LiveId" clId="{8ACCBAE3-932D-4C32-8BCB-60534BCBA73A}" dt="2024-07-22T08:36:46.435" v="446" actId="20577"/>
          <ac:spMkLst>
            <pc:docMk/>
            <pc:sldMk cId="2967412546" sldId="323"/>
            <ac:spMk id="3" creationId="{17DE6BCA-C539-A1E6-3CF8-9908B083BB78}"/>
          </ac:spMkLst>
        </pc:spChg>
        <pc:spChg chg="mod">
          <ac:chgData name="Jacopo Tamarri" userId="4ebb42cab92f65ba" providerId="LiveId" clId="{8ACCBAE3-932D-4C32-8BCB-60534BCBA73A}" dt="2024-07-22T08:19:48.505" v="146" actId="20577"/>
          <ac:spMkLst>
            <pc:docMk/>
            <pc:sldMk cId="2967412546" sldId="323"/>
            <ac:spMk id="360" creationId="{00000000-0000-0000-0000-000000000000}"/>
          </ac:spMkLst>
        </pc:spChg>
        <pc:spChg chg="del mod">
          <ac:chgData name="Jacopo Tamarri" userId="4ebb42cab92f65ba" providerId="LiveId" clId="{8ACCBAE3-932D-4C32-8BCB-60534BCBA73A}" dt="2024-07-22T08:25:35.899" v="188" actId="478"/>
          <ac:spMkLst>
            <pc:docMk/>
            <pc:sldMk cId="2967412546" sldId="323"/>
            <ac:spMk id="361" creationId="{00000000-0000-0000-0000-000000000000}"/>
          </ac:spMkLst>
        </pc:spChg>
        <pc:picChg chg="del">
          <ac:chgData name="Jacopo Tamarri" userId="4ebb42cab92f65ba" providerId="LiveId" clId="{8ACCBAE3-932D-4C32-8BCB-60534BCBA73A}" dt="2024-07-22T08:35:42.251" v="356" actId="478"/>
          <ac:picMkLst>
            <pc:docMk/>
            <pc:sldMk cId="2967412546" sldId="323"/>
            <ac:picMk id="4" creationId="{8FD88F6D-A9E7-4FE8-1E91-FDE90D4F25D2}"/>
          </ac:picMkLst>
        </pc:picChg>
      </pc:sldChg>
      <pc:sldMasterChg chg="delSldLayout">
        <pc:chgData name="Jacopo Tamarri" userId="4ebb42cab92f65ba" providerId="LiveId" clId="{8ACCBAE3-932D-4C32-8BCB-60534BCBA73A}" dt="2024-07-22T08:12:40.186" v="2" actId="47"/>
        <pc:sldMasterMkLst>
          <pc:docMk/>
          <pc:sldMasterMk cId="0" sldId="2147483675"/>
        </pc:sldMasterMkLst>
        <pc:sldLayoutChg chg="del">
          <pc:chgData name="Jacopo Tamarri" userId="4ebb42cab92f65ba" providerId="LiveId" clId="{8ACCBAE3-932D-4C32-8BCB-60534BCBA73A}" dt="2024-07-22T08:12:40.186" v="2" actId="47"/>
          <pc:sldLayoutMkLst>
            <pc:docMk/>
            <pc:sldMasterMk cId="0" sldId="2147483675"/>
            <pc:sldLayoutMk cId="0" sldId="2147483649"/>
          </pc:sldLayoutMkLst>
        </pc:sldLayoutChg>
        <pc:sldLayoutChg chg="del">
          <pc:chgData name="Jacopo Tamarri" userId="4ebb42cab92f65ba" providerId="LiveId" clId="{8ACCBAE3-932D-4C32-8BCB-60534BCBA73A}" dt="2024-07-22T08:12:40.186" v="2" actId="47"/>
          <pc:sldLayoutMkLst>
            <pc:docMk/>
            <pc:sldMasterMk cId="0" sldId="2147483675"/>
            <pc:sldLayoutMk cId="0" sldId="2147483651"/>
          </pc:sldLayoutMkLst>
        </pc:sldLayoutChg>
        <pc:sldLayoutChg chg="del">
          <pc:chgData name="Jacopo Tamarri" userId="4ebb42cab92f65ba" providerId="LiveId" clId="{8ACCBAE3-932D-4C32-8BCB-60534BCBA73A}" dt="2024-07-22T08:12:40.186" v="2" actId="47"/>
          <pc:sldLayoutMkLst>
            <pc:docMk/>
            <pc:sldMasterMk cId="0" sldId="2147483675"/>
            <pc:sldLayoutMk cId="0" sldId="2147483656"/>
          </pc:sldLayoutMkLst>
        </pc:sldLayoutChg>
        <pc:sldLayoutChg chg="del">
          <pc:chgData name="Jacopo Tamarri" userId="4ebb42cab92f65ba" providerId="LiveId" clId="{8ACCBAE3-932D-4C32-8BCB-60534BCBA73A}" dt="2024-07-22T08:12:40.186" v="2" actId="47"/>
          <pc:sldLayoutMkLst>
            <pc:docMk/>
            <pc:sldMasterMk cId="0" sldId="2147483675"/>
            <pc:sldLayoutMk cId="0" sldId="2147483657"/>
          </pc:sldLayoutMkLst>
        </pc:sldLayoutChg>
        <pc:sldLayoutChg chg="del">
          <pc:chgData name="Jacopo Tamarri" userId="4ebb42cab92f65ba" providerId="LiveId" clId="{8ACCBAE3-932D-4C32-8BCB-60534BCBA73A}" dt="2024-07-22T08:12:40.186" v="2" actId="47"/>
          <pc:sldLayoutMkLst>
            <pc:docMk/>
            <pc:sldMasterMk cId="0" sldId="2147483675"/>
            <pc:sldLayoutMk cId="0" sldId="2147483660"/>
          </pc:sldLayoutMkLst>
        </pc:sldLayoutChg>
        <pc:sldLayoutChg chg="del">
          <pc:chgData name="Jacopo Tamarri" userId="4ebb42cab92f65ba" providerId="LiveId" clId="{8ACCBAE3-932D-4C32-8BCB-60534BCBA73A}" dt="2024-07-22T08:12:40.186" v="2" actId="47"/>
          <pc:sldLayoutMkLst>
            <pc:docMk/>
            <pc:sldMasterMk cId="0" sldId="2147483675"/>
            <pc:sldLayoutMk cId="0" sldId="2147483661"/>
          </pc:sldLayoutMkLst>
        </pc:sldLayoutChg>
        <pc:sldLayoutChg chg="del">
          <pc:chgData name="Jacopo Tamarri" userId="4ebb42cab92f65ba" providerId="LiveId" clId="{8ACCBAE3-932D-4C32-8BCB-60534BCBA73A}" dt="2024-07-22T08:12:40.186" v="2" actId="47"/>
          <pc:sldLayoutMkLst>
            <pc:docMk/>
            <pc:sldMasterMk cId="0" sldId="2147483675"/>
            <pc:sldLayoutMk cId="0" sldId="2147483662"/>
          </pc:sldLayoutMkLst>
        </pc:sldLayoutChg>
        <pc:sldLayoutChg chg="del">
          <pc:chgData name="Jacopo Tamarri" userId="4ebb42cab92f65ba" providerId="LiveId" clId="{8ACCBAE3-932D-4C32-8BCB-60534BCBA73A}" dt="2024-07-22T08:12:40.186" v="2" actId="47"/>
          <pc:sldLayoutMkLst>
            <pc:docMk/>
            <pc:sldMasterMk cId="0" sldId="2147483675"/>
            <pc:sldLayoutMk cId="0" sldId="2147483663"/>
          </pc:sldLayoutMkLst>
        </pc:sldLayoutChg>
        <pc:sldLayoutChg chg="del">
          <pc:chgData name="Jacopo Tamarri" userId="4ebb42cab92f65ba" providerId="LiveId" clId="{8ACCBAE3-932D-4C32-8BCB-60534BCBA73A}" dt="2024-07-22T08:12:40.186" v="2" actId="47"/>
          <pc:sldLayoutMkLst>
            <pc:docMk/>
            <pc:sldMasterMk cId="0" sldId="2147483675"/>
            <pc:sldLayoutMk cId="0" sldId="2147483664"/>
          </pc:sldLayoutMkLst>
        </pc:sldLayoutChg>
        <pc:sldLayoutChg chg="del">
          <pc:chgData name="Jacopo Tamarri" userId="4ebb42cab92f65ba" providerId="LiveId" clId="{8ACCBAE3-932D-4C32-8BCB-60534BCBA73A}" dt="2024-07-22T08:12:40.186" v="2" actId="47"/>
          <pc:sldLayoutMkLst>
            <pc:docMk/>
            <pc:sldMasterMk cId="0" sldId="2147483675"/>
            <pc:sldLayoutMk cId="0" sldId="2147483665"/>
          </pc:sldLayoutMkLst>
        </pc:sldLayoutChg>
        <pc:sldLayoutChg chg="del">
          <pc:chgData name="Jacopo Tamarri" userId="4ebb42cab92f65ba" providerId="LiveId" clId="{8ACCBAE3-932D-4C32-8BCB-60534BCBA73A}" dt="2024-07-22T08:12:40.186" v="2" actId="47"/>
          <pc:sldLayoutMkLst>
            <pc:docMk/>
            <pc:sldMasterMk cId="0" sldId="2147483675"/>
            <pc:sldLayoutMk cId="0" sldId="2147483666"/>
          </pc:sldLayoutMkLst>
        </pc:sldLayoutChg>
        <pc:sldLayoutChg chg="del">
          <pc:chgData name="Jacopo Tamarri" userId="4ebb42cab92f65ba" providerId="LiveId" clId="{8ACCBAE3-932D-4C32-8BCB-60534BCBA73A}" dt="2024-07-22T08:12:40.186" v="2" actId="47"/>
          <pc:sldLayoutMkLst>
            <pc:docMk/>
            <pc:sldMasterMk cId="0" sldId="2147483675"/>
            <pc:sldLayoutMk cId="0" sldId="2147483667"/>
          </pc:sldLayoutMkLst>
        </pc:sldLayoutChg>
        <pc:sldLayoutChg chg="del">
          <pc:chgData name="Jacopo Tamarri" userId="4ebb42cab92f65ba" providerId="LiveId" clId="{8ACCBAE3-932D-4C32-8BCB-60534BCBA73A}" dt="2024-07-22T08:12:40.186" v="2" actId="47"/>
          <pc:sldLayoutMkLst>
            <pc:docMk/>
            <pc:sldMasterMk cId="0" sldId="2147483675"/>
            <pc:sldLayoutMk cId="0" sldId="2147483668"/>
          </pc:sldLayoutMkLst>
        </pc:sldLayoutChg>
        <pc:sldLayoutChg chg="del">
          <pc:chgData name="Jacopo Tamarri" userId="4ebb42cab92f65ba" providerId="LiveId" clId="{8ACCBAE3-932D-4C32-8BCB-60534BCBA73A}" dt="2024-07-22T08:12:40.186" v="2" actId="47"/>
          <pc:sldLayoutMkLst>
            <pc:docMk/>
            <pc:sldMasterMk cId="0" sldId="2147483675"/>
            <pc:sldLayoutMk cId="0" sldId="2147483669"/>
          </pc:sldLayoutMkLst>
        </pc:sldLayoutChg>
        <pc:sldLayoutChg chg="del">
          <pc:chgData name="Jacopo Tamarri" userId="4ebb42cab92f65ba" providerId="LiveId" clId="{8ACCBAE3-932D-4C32-8BCB-60534BCBA73A}" dt="2024-07-22T08:12:40.186" v="2" actId="47"/>
          <pc:sldLayoutMkLst>
            <pc:docMk/>
            <pc:sldMasterMk cId="0" sldId="2147483675"/>
            <pc:sldLayoutMk cId="0" sldId="2147483670"/>
          </pc:sldLayoutMkLst>
        </pc:sldLayoutChg>
      </pc:sldMasterChg>
      <pc:sldMasterChg chg="del delSldLayout">
        <pc:chgData name="Jacopo Tamarri" userId="4ebb42cab92f65ba" providerId="LiveId" clId="{8ACCBAE3-932D-4C32-8BCB-60534BCBA73A}" dt="2024-07-22T08:12:40.186" v="2" actId="47"/>
        <pc:sldMasterMkLst>
          <pc:docMk/>
          <pc:sldMasterMk cId="0" sldId="2147483676"/>
        </pc:sldMasterMkLst>
        <pc:sldLayoutChg chg="del">
          <pc:chgData name="Jacopo Tamarri" userId="4ebb42cab92f65ba" providerId="LiveId" clId="{8ACCBAE3-932D-4C32-8BCB-60534BCBA73A}" dt="2024-07-22T08:12:40.186" v="2" actId="47"/>
          <pc:sldLayoutMkLst>
            <pc:docMk/>
            <pc:sldMasterMk cId="0" sldId="2147483676"/>
            <pc:sldLayoutMk cId="0" sldId="2147483673"/>
          </pc:sldLayoutMkLst>
        </pc:sldLayoutChg>
        <pc:sldLayoutChg chg="del">
          <pc:chgData name="Jacopo Tamarri" userId="4ebb42cab92f65ba" providerId="LiveId" clId="{8ACCBAE3-932D-4C32-8BCB-60534BCBA73A}" dt="2024-07-22T08:12:40.186" v="2" actId="47"/>
          <pc:sldLayoutMkLst>
            <pc:docMk/>
            <pc:sldMasterMk cId="0" sldId="2147483676"/>
            <pc:sldLayoutMk cId="0" sldId="2147483674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15:00:43.440"/>
    </inkml:context>
    <inkml:brush xml:id="br0">
      <inkml:brushProperty name="width" value="0.35" units="cm"/>
      <inkml:brushProperty name="height" value="0.35" units="cm"/>
      <inkml:brushProperty name="color" value="#FFFFCC"/>
    </inkml:brush>
  </inkml:definitions>
  <inkml:trace contextRef="#ctx0" brushRef="#br0">0 53 24575,'65'1'0,"70"-2"0,-102-4 0,14 0 0,3-1 0,-20 1 0,0 2 0,-4 0 0,28 0 0,287 3 0,-231-10 0,6 2 0,-111 7 0,50-3 0,73 5 0,-42 1 0,-44-2 0,66 8 0,-88-6 0,-15-2 0,-1 1 0,1-1 0,-1 1 0,1 0 0,0 0 0,-1 0 0,0 1 0,8 3 0,-2-1 0,1 0 0,0-1 0,0-1 0,0 1 0,0-2 0,1 1 0,-1-2 0,22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15:02:24.12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63 24575,'41'-1'0,"54"3"0,-83-1 0,0 1 0,0 0 0,0 0 0,-1 2 0,22 7 0,-25-8 0,0 0 0,1-1 0,-1 0 0,14 1 0,-3-1 0,70 7 0,-1-3 0,94-7 0,-62-1 0,410 2 0,-517-1 0,1 0 0,-1-1 0,16-5 0,21-3 0,20 1 0,-39 5 0,-5 1 0,27 0 0,858 3 0,-811 11 0,10-2 0,-41-10 0,91 2 0,-157 0 0,0-1 0,0 1 0,0 0 0,0 0 0,0 0 0,0 1 0,0-1 0,-1 1 0,1-1 0,0 1 0,-1 0 0,1 0 0,-1 0 0,0 0 0,0 0 0,0 1 0,0-1 0,0 1 0,0-1 0,-1 1 0,1 0 0,-1 0 0,0 0 0,0-1 0,0 1 0,0 0 0,0 0 0,-1 1 0,1-1 0,-1 0 0,0 0 0,0 3 0,1-12 0,0 0 0,0 0 0,1 0 0,0 0 0,0 1 0,3-7 0,-1 3 0,-1 0 0,0 0 0,3-12 0,-6 19 0,1-1 0,0 0 0,0 1 0,0-1 0,0 1 0,0-1 0,0 1 0,1 0 0,-1-1 0,1 1 0,0 0 0,-1 0 0,1 0 0,0 0 0,0 1 0,1-1 0,-1 0 0,0 1 0,0-1 0,1 1 0,-1 0 0,1 0 0,-1 0 0,4-1 0,8-2 0,-1 1 0,1 1 0,23-2 0,-2 0 0,1 0 0,0 1 0,62 5 0,-27-1 0,-10-2 0,67 3 0,-54 7 0,-46-5 0,50 2 0,-54-5 0,-1 1 0,27 6 0,13 2 0,1-3 0,93 5 0,752-12 0,-809-10 0,-41 9 0,52 2 0,-75 3 0,38 2 0,42 2 0,-101-7 0,75 8 0,-49-5 0,0-2 0,44-4 0,-12 0 0,-4 2-1365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15:00:45.317"/>
    </inkml:context>
    <inkml:brush xml:id="br0">
      <inkml:brushProperty name="width" value="0.35" units="cm"/>
      <inkml:brushProperty name="height" value="0.35" units="cm"/>
      <inkml:brushProperty name="color" value="#FFFFCC"/>
    </inkml:brush>
  </inkml:definitions>
  <inkml:trace contextRef="#ctx0" brushRef="#br0">52 22 24575,'-17'9'0,"3"-1"0,0-3 0,8-1 0,9-2 0,0-3 0,1 0 0,0 0 0,0-1 0,-1 1 0,1-1 0,-1 0 0,1 0 0,-1-1 0,0 1 0,4-3 0,5-4 0,-8 6 49,1 1 0,0-1 0,0 1-1,0 0 1,0 0 0,6-1 0,-10 3-121,1-1 1,-1 1 0,1 0 0,0 0 0,-1 0 0,1 0 0,0 0 0,-1 0 0,1 0-1,0 0 1,-1 1 0,1-1 0,-1 1 0,1-1 0,-1 1 0,1-1 0,-1 1 0,1 0 0,-1 0-1,0 0 1,1 0 0,-1 0 0,2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15:02:06.070"/>
    </inkml:context>
    <inkml:brush xml:id="br0">
      <inkml:brushProperty name="width" value="0.1" units="cm"/>
      <inkml:brushProperty name="height" value="0.1" units="cm"/>
      <inkml:brushProperty name="color" value="#FFFFCC"/>
    </inkml:brush>
  </inkml:definitions>
  <inkml:trace contextRef="#ctx0" brushRef="#br0">0 22 24575,'93'-7'0,"-74"5"0,37-2 0,71 5 0,-41 1 0,414-2 0,-391 10 0,772-10 0,-751 10 0,-54-11 0,118 2 0,-156 3 0,54 2 0,-41-7 0,67 2 0,-48 10 0,-50-9 0,101 5 0,-74-6 0,45-2 0,-22-10 0,-20 2 0,-37 6 0,1 0 0,25-1 0,-166-6 0,115 9 0,0 0 0,1-1 0,-18-4 0,16 3 0,1 0 0,0 1 0,-17 0 0,-61 0 0,-110 4 0,132 8 0,43-6 0,0-1 0,-27 0 0,9-4 0,-63 2 0,71 4 0,-20 1 0,-45 3 0,4-2 0,80-5 0,-32 6-1365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15:02:06.803"/>
    </inkml:context>
    <inkml:brush xml:id="br0">
      <inkml:brushProperty name="width" value="0.1" units="cm"/>
      <inkml:brushProperty name="height" value="0.1" units="cm"/>
      <inkml:brushProperty name="color" value="#FFFFCC"/>
    </inkml:brush>
  </inkml:definitions>
  <inkml:trace contextRef="#ctx0" brushRef="#br0">1 10 24575,'0'-2'0,"2"0"0,2 0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15:02:07.535"/>
    </inkml:context>
    <inkml:brush xml:id="br0">
      <inkml:brushProperty name="width" value="0.1" units="cm"/>
      <inkml:brushProperty name="height" value="0.1" units="cm"/>
      <inkml:brushProperty name="color" value="#FFFFCC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15:02:08.302"/>
    </inkml:context>
    <inkml:brush xml:id="br0">
      <inkml:brushProperty name="width" value="0.1" units="cm"/>
      <inkml:brushProperty name="height" value="0.1" units="cm"/>
      <inkml:brushProperty name="color" value="#FFFFCC"/>
    </inkml:brush>
  </inkml:definitions>
  <inkml:trace contextRef="#ctx0" brushRef="#br0">1 1 24575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15:02:08.645"/>
    </inkml:context>
    <inkml:brush xml:id="br0">
      <inkml:brushProperty name="width" value="0.1" units="cm"/>
      <inkml:brushProperty name="height" value="0.1" units="cm"/>
      <inkml:brushProperty name="color" value="#FFFFCC"/>
    </inkml:brush>
  </inkml:definitions>
  <inkml:trace contextRef="#ctx0" brushRef="#br0">2 0 24575,'-2'0'0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15:02:09.004"/>
    </inkml:context>
    <inkml:brush xml:id="br0">
      <inkml:brushProperty name="width" value="0.1" units="cm"/>
      <inkml:brushProperty name="height" value="0.1" units="cm"/>
      <inkml:brushProperty name="color" value="#FFFFCC"/>
    </inkml:brush>
  </inkml:definitions>
  <inkml:trace contextRef="#ctx0" brushRef="#br0">2 0 24575,'-2'0'0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15:02:09.425"/>
    </inkml:context>
    <inkml:brush xml:id="br0">
      <inkml:brushProperty name="width" value="0.1" units="cm"/>
      <inkml:brushProperty name="height" value="0.1" units="cm"/>
      <inkml:brushProperty name="color" value="#FFFFCC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0e91f73e27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0e91f73e27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e413425e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0e413425e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1175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e413425e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0e413425e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5103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67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e413425e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0e413425e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522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938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104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e413425e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0e413425e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1760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0e91f73e27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0e91f73e27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607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e84aac6d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e84aac6d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304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e91f73e2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e91f73e2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73564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e84aac6d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e84aac6d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5382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402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0e91f73e27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0e91f73e27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9661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e413425e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0e413425e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5022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0e91f73e27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0e91f73e27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2274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e84aac6d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e84aac6d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2747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0e91f73e27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0e91f73e27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817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g10d7ae03d4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9" name="Google Shape;2149;g10d7ae03d4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9613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8485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967650"/>
            <a:ext cx="3972000" cy="30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995250"/>
            <a:ext cx="43590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5400000">
            <a:off x="7002555" y="-662466"/>
            <a:ext cx="1673084" cy="3614193"/>
            <a:chOff x="7350442" y="2608992"/>
            <a:chExt cx="777239" cy="1673160"/>
          </a:xfrm>
        </p:grpSpPr>
        <p:sp>
          <p:nvSpPr>
            <p:cNvPr id="12" name="Google Shape;12;p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_1_1_2">
    <p:bg>
      <p:bgPr>
        <a:gradFill>
          <a:gsLst>
            <a:gs pos="0">
              <a:schemeClr val="accent2"/>
            </a:gs>
            <a:gs pos="36000">
              <a:schemeClr val="accent4"/>
            </a:gs>
            <a:gs pos="100000">
              <a:schemeClr val="accent4"/>
            </a:gs>
          </a:gsLst>
          <a:lin ang="2698631" scaled="0"/>
        </a:gra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112200"/>
            <a:ext cx="7704000" cy="3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1321350" y="1039750"/>
            <a:ext cx="38664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1321350" y="1984800"/>
            <a:ext cx="3866400" cy="23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⏣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56" name="Google Shape;56;p7"/>
          <p:cNvGrpSpPr/>
          <p:nvPr/>
        </p:nvGrpSpPr>
        <p:grpSpPr>
          <a:xfrm flipH="1">
            <a:off x="-1145294" y="-39521"/>
            <a:ext cx="2029371" cy="4383847"/>
            <a:chOff x="7350442" y="2608992"/>
            <a:chExt cx="777239" cy="1673160"/>
          </a:xfrm>
        </p:grpSpPr>
        <p:sp>
          <p:nvSpPr>
            <p:cNvPr id="57" name="Google Shape;57;p7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1713900" y="1458900"/>
            <a:ext cx="5716200" cy="222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2916875" y="1499525"/>
            <a:ext cx="3357900" cy="57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ubTitle" idx="1"/>
          </p:nvPr>
        </p:nvSpPr>
        <p:spPr>
          <a:xfrm>
            <a:off x="2916875" y="2308375"/>
            <a:ext cx="3357900" cy="13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1849288" y="1728870"/>
            <a:ext cx="23364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2" hasCustomPrompt="1"/>
          </p:nvPr>
        </p:nvSpPr>
        <p:spPr>
          <a:xfrm>
            <a:off x="695771" y="1749900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"/>
          </p:nvPr>
        </p:nvSpPr>
        <p:spPr>
          <a:xfrm>
            <a:off x="1849288" y="2105212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3"/>
          </p:nvPr>
        </p:nvSpPr>
        <p:spPr>
          <a:xfrm>
            <a:off x="6111838" y="1730349"/>
            <a:ext cx="23364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4" hasCustomPrompt="1"/>
          </p:nvPr>
        </p:nvSpPr>
        <p:spPr>
          <a:xfrm>
            <a:off x="4961874" y="1749900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5"/>
          </p:nvPr>
        </p:nvSpPr>
        <p:spPr>
          <a:xfrm>
            <a:off x="6111838" y="2110350"/>
            <a:ext cx="23364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6"/>
          </p:nvPr>
        </p:nvSpPr>
        <p:spPr>
          <a:xfrm>
            <a:off x="1853038" y="3419068"/>
            <a:ext cx="23364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7" hasCustomPrompt="1"/>
          </p:nvPr>
        </p:nvSpPr>
        <p:spPr>
          <a:xfrm>
            <a:off x="695771" y="3448775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8"/>
          </p:nvPr>
        </p:nvSpPr>
        <p:spPr>
          <a:xfrm>
            <a:off x="1853038" y="3800225"/>
            <a:ext cx="23364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9"/>
          </p:nvPr>
        </p:nvSpPr>
        <p:spPr>
          <a:xfrm>
            <a:off x="6111838" y="3421989"/>
            <a:ext cx="2336400" cy="36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13" hasCustomPrompt="1"/>
          </p:nvPr>
        </p:nvSpPr>
        <p:spPr>
          <a:xfrm>
            <a:off x="4961874" y="3453772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4"/>
          </p:nvPr>
        </p:nvSpPr>
        <p:spPr>
          <a:xfrm>
            <a:off x="6111838" y="3797480"/>
            <a:ext cx="23364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">
    <p:bg>
      <p:bgPr>
        <a:gradFill>
          <a:gsLst>
            <a:gs pos="0">
              <a:schemeClr val="accent3"/>
            </a:gs>
            <a:gs pos="44000">
              <a:schemeClr val="accent4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496"/>
            <a:ext cx="7708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TthePres/Predicting-Pedestrian-Inten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hyperlink" Target="https://github.com/VainF/DeepLabV3Plus-Pytorch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5.png"/><Relationship Id="rId1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customXml" Target="../ink/ink4.xml"/><Relationship Id="rId12" Type="http://schemas.openxmlformats.org/officeDocument/2006/relationships/customXml" Target="../ink/ink7.xml"/><Relationship Id="rId17" Type="http://schemas.openxmlformats.org/officeDocument/2006/relationships/customXml" Target="../ink/ink10.xml"/><Relationship Id="rId2" Type="http://schemas.openxmlformats.org/officeDocument/2006/relationships/notesSlide" Target="../notesSlides/notesSlide14.xml"/><Relationship Id="rId16" Type="http://schemas.openxmlformats.org/officeDocument/2006/relationships/customXml" Target="../ink/ink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image" Target="../media/image16.png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5.xml"/><Relationship Id="rId14" Type="http://schemas.openxmlformats.org/officeDocument/2006/relationships/customXml" Target="../ink/ink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hyperlink" Target="https://github.com/Hzzone/pytorch-openpose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TthePres/Predicting-Pedestrian-Intention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>
            <a:spLocks noGrp="1"/>
          </p:cNvSpPr>
          <p:nvPr>
            <p:ph type="ctrTitle"/>
          </p:nvPr>
        </p:nvSpPr>
        <p:spPr>
          <a:xfrm>
            <a:off x="713225" y="967650"/>
            <a:ext cx="3972000" cy="30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PREDICTING </a:t>
            </a:r>
            <a:r>
              <a:rPr lang="en" dirty="0"/>
              <a:t>PEDESTRIAN</a:t>
            </a:r>
            <a:br>
              <a:rPr lang="en" dirty="0"/>
            </a:br>
            <a:r>
              <a:rPr lang="en" dirty="0"/>
              <a:t>CROSSING</a:t>
            </a:r>
            <a:br>
              <a:rPr lang="en" dirty="0"/>
            </a:br>
            <a:r>
              <a:rPr lang="en" dirty="0"/>
              <a:t>INTENTION</a:t>
            </a:r>
            <a:endParaRPr dirty="0"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1"/>
          </p:nvPr>
        </p:nvSpPr>
        <p:spPr>
          <a:xfrm>
            <a:off x="713225" y="4183167"/>
            <a:ext cx="43590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Filippo Croce 2147314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Jacopo Tamarri 1946293</a:t>
            </a:r>
            <a:endParaRPr dirty="0"/>
          </a:p>
        </p:txBody>
      </p:sp>
      <p:pic>
        <p:nvPicPr>
          <p:cNvPr id="5" name="Immagine 4" descr="Immagine che contiene nero, oscurità&#10;&#10;Descrizione generata automaticamente">
            <a:hlinkClick r:id="rId3"/>
            <a:extLst>
              <a:ext uri="{FF2B5EF4-FFF2-40B4-BE49-F238E27FC236}">
                <a16:creationId xmlns:a16="http://schemas.microsoft.com/office/drawing/2014/main" id="{53DCB317-DAF9-B878-B30B-CBE25EBDC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329" y="4102563"/>
            <a:ext cx="490104" cy="49010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8"/>
          <p:cNvSpPr/>
          <p:nvPr/>
        </p:nvSpPr>
        <p:spPr>
          <a:xfrm>
            <a:off x="6366850" y="0"/>
            <a:ext cx="4358174" cy="4821045"/>
          </a:xfrm>
          <a:custGeom>
            <a:avLst/>
            <a:gdLst/>
            <a:ahLst/>
            <a:cxnLst/>
            <a:rect l="l" t="t" r="r" b="b"/>
            <a:pathLst>
              <a:path w="127684" h="141245" extrusionOk="0">
                <a:moveTo>
                  <a:pt x="71170" y="25334"/>
                </a:moveTo>
                <a:cubicBezTo>
                  <a:pt x="70870" y="25334"/>
                  <a:pt x="70569" y="25450"/>
                  <a:pt x="70343" y="25682"/>
                </a:cubicBezTo>
                <a:cubicBezTo>
                  <a:pt x="69962" y="26051"/>
                  <a:pt x="69902" y="26623"/>
                  <a:pt x="70152" y="27075"/>
                </a:cubicBezTo>
                <a:lnTo>
                  <a:pt x="61592" y="35648"/>
                </a:lnTo>
                <a:lnTo>
                  <a:pt x="54412" y="34183"/>
                </a:lnTo>
                <a:lnTo>
                  <a:pt x="46233" y="42375"/>
                </a:lnTo>
                <a:cubicBezTo>
                  <a:pt x="46059" y="42281"/>
                  <a:pt x="45865" y="42234"/>
                  <a:pt x="45672" y="42234"/>
                </a:cubicBezTo>
                <a:cubicBezTo>
                  <a:pt x="45373" y="42234"/>
                  <a:pt x="45075" y="42346"/>
                  <a:pt x="44852" y="42577"/>
                </a:cubicBezTo>
                <a:cubicBezTo>
                  <a:pt x="44387" y="43030"/>
                  <a:pt x="44387" y="43768"/>
                  <a:pt x="44852" y="44232"/>
                </a:cubicBezTo>
                <a:cubicBezTo>
                  <a:pt x="45078" y="44458"/>
                  <a:pt x="45375" y="44572"/>
                  <a:pt x="45675" y="44572"/>
                </a:cubicBezTo>
                <a:cubicBezTo>
                  <a:pt x="45974" y="44572"/>
                  <a:pt x="46274" y="44458"/>
                  <a:pt x="46507" y="44232"/>
                </a:cubicBezTo>
                <a:cubicBezTo>
                  <a:pt x="46876" y="43851"/>
                  <a:pt x="46935" y="43280"/>
                  <a:pt x="46697" y="42839"/>
                </a:cubicBezTo>
                <a:lnTo>
                  <a:pt x="54627" y="34886"/>
                </a:lnTo>
                <a:lnTo>
                  <a:pt x="61806" y="36350"/>
                </a:lnTo>
                <a:lnTo>
                  <a:pt x="70605" y="27528"/>
                </a:lnTo>
                <a:cubicBezTo>
                  <a:pt x="70783" y="27627"/>
                  <a:pt x="70980" y="27675"/>
                  <a:pt x="71176" y="27675"/>
                </a:cubicBezTo>
                <a:cubicBezTo>
                  <a:pt x="71477" y="27675"/>
                  <a:pt x="71774" y="27561"/>
                  <a:pt x="71998" y="27337"/>
                </a:cubicBezTo>
                <a:cubicBezTo>
                  <a:pt x="72462" y="26873"/>
                  <a:pt x="72462" y="26135"/>
                  <a:pt x="71998" y="25682"/>
                </a:cubicBezTo>
                <a:cubicBezTo>
                  <a:pt x="71772" y="25450"/>
                  <a:pt x="71471" y="25334"/>
                  <a:pt x="71170" y="25334"/>
                </a:cubicBezTo>
                <a:close/>
                <a:moveTo>
                  <a:pt x="61651" y="46125"/>
                </a:moveTo>
                <a:cubicBezTo>
                  <a:pt x="62008" y="46125"/>
                  <a:pt x="62354" y="46268"/>
                  <a:pt x="62616" y="46530"/>
                </a:cubicBezTo>
                <a:cubicBezTo>
                  <a:pt x="62866" y="46792"/>
                  <a:pt x="63009" y="47125"/>
                  <a:pt x="63009" y="47495"/>
                </a:cubicBezTo>
                <a:cubicBezTo>
                  <a:pt x="63009" y="47864"/>
                  <a:pt x="62866" y="48197"/>
                  <a:pt x="62616" y="48459"/>
                </a:cubicBezTo>
                <a:cubicBezTo>
                  <a:pt x="62354" y="48721"/>
                  <a:pt x="62008" y="48864"/>
                  <a:pt x="61639" y="48864"/>
                </a:cubicBezTo>
                <a:cubicBezTo>
                  <a:pt x="61354" y="48864"/>
                  <a:pt x="61068" y="48769"/>
                  <a:pt x="60842" y="48590"/>
                </a:cubicBezTo>
                <a:lnTo>
                  <a:pt x="60544" y="48304"/>
                </a:lnTo>
                <a:cubicBezTo>
                  <a:pt x="60377" y="48066"/>
                  <a:pt x="60282" y="47792"/>
                  <a:pt x="60282" y="47495"/>
                </a:cubicBezTo>
                <a:cubicBezTo>
                  <a:pt x="60282" y="47125"/>
                  <a:pt x="60425" y="46792"/>
                  <a:pt x="60675" y="46530"/>
                </a:cubicBezTo>
                <a:cubicBezTo>
                  <a:pt x="60937" y="46268"/>
                  <a:pt x="61282" y="46125"/>
                  <a:pt x="61651" y="46125"/>
                </a:cubicBezTo>
                <a:close/>
                <a:moveTo>
                  <a:pt x="29826" y="52614"/>
                </a:moveTo>
                <a:cubicBezTo>
                  <a:pt x="30195" y="52614"/>
                  <a:pt x="30540" y="52757"/>
                  <a:pt x="30790" y="53019"/>
                </a:cubicBezTo>
                <a:cubicBezTo>
                  <a:pt x="31052" y="53281"/>
                  <a:pt x="31195" y="53614"/>
                  <a:pt x="31195" y="53983"/>
                </a:cubicBezTo>
                <a:cubicBezTo>
                  <a:pt x="31195" y="54353"/>
                  <a:pt x="31052" y="54686"/>
                  <a:pt x="30790" y="54948"/>
                </a:cubicBezTo>
                <a:cubicBezTo>
                  <a:pt x="30540" y="55210"/>
                  <a:pt x="30195" y="55353"/>
                  <a:pt x="29826" y="55353"/>
                </a:cubicBezTo>
                <a:cubicBezTo>
                  <a:pt x="29469" y="55353"/>
                  <a:pt x="29123" y="55210"/>
                  <a:pt x="28861" y="54948"/>
                </a:cubicBezTo>
                <a:cubicBezTo>
                  <a:pt x="28611" y="54698"/>
                  <a:pt x="28469" y="54353"/>
                  <a:pt x="28469" y="53983"/>
                </a:cubicBezTo>
                <a:cubicBezTo>
                  <a:pt x="28469" y="53614"/>
                  <a:pt x="28611" y="53281"/>
                  <a:pt x="28861" y="53019"/>
                </a:cubicBezTo>
                <a:cubicBezTo>
                  <a:pt x="29123" y="52757"/>
                  <a:pt x="29469" y="52614"/>
                  <a:pt x="29826" y="52614"/>
                </a:cubicBezTo>
                <a:close/>
                <a:moveTo>
                  <a:pt x="102752" y="1"/>
                </a:moveTo>
                <a:lnTo>
                  <a:pt x="61508" y="41089"/>
                </a:lnTo>
                <a:lnTo>
                  <a:pt x="54900" y="39446"/>
                </a:lnTo>
                <a:lnTo>
                  <a:pt x="38696" y="55686"/>
                </a:lnTo>
                <a:lnTo>
                  <a:pt x="31838" y="54114"/>
                </a:lnTo>
                <a:cubicBezTo>
                  <a:pt x="31838" y="54079"/>
                  <a:pt x="31838" y="54031"/>
                  <a:pt x="31838" y="53983"/>
                </a:cubicBezTo>
                <a:cubicBezTo>
                  <a:pt x="31838" y="53448"/>
                  <a:pt x="31636" y="52936"/>
                  <a:pt x="31255" y="52555"/>
                </a:cubicBezTo>
                <a:cubicBezTo>
                  <a:pt x="30874" y="52186"/>
                  <a:pt x="30362" y="51971"/>
                  <a:pt x="29826" y="51971"/>
                </a:cubicBezTo>
                <a:cubicBezTo>
                  <a:pt x="29290" y="51971"/>
                  <a:pt x="28790" y="52186"/>
                  <a:pt x="28409" y="52555"/>
                </a:cubicBezTo>
                <a:cubicBezTo>
                  <a:pt x="28028" y="52936"/>
                  <a:pt x="27814" y="53448"/>
                  <a:pt x="27814" y="53983"/>
                </a:cubicBezTo>
                <a:cubicBezTo>
                  <a:pt x="27814" y="54519"/>
                  <a:pt x="28028" y="55031"/>
                  <a:pt x="28409" y="55400"/>
                </a:cubicBezTo>
                <a:cubicBezTo>
                  <a:pt x="28790" y="55781"/>
                  <a:pt x="29290" y="55996"/>
                  <a:pt x="29826" y="55996"/>
                </a:cubicBezTo>
                <a:cubicBezTo>
                  <a:pt x="30362" y="55996"/>
                  <a:pt x="30874" y="55781"/>
                  <a:pt x="31255" y="55412"/>
                </a:cubicBezTo>
                <a:cubicBezTo>
                  <a:pt x="31445" y="55222"/>
                  <a:pt x="31588" y="54995"/>
                  <a:pt x="31695" y="54745"/>
                </a:cubicBezTo>
                <a:lnTo>
                  <a:pt x="38898" y="56389"/>
                </a:lnTo>
                <a:lnTo>
                  <a:pt x="55103" y="40172"/>
                </a:lnTo>
                <a:lnTo>
                  <a:pt x="61711" y="41803"/>
                </a:lnTo>
                <a:lnTo>
                  <a:pt x="103204" y="465"/>
                </a:lnTo>
                <a:lnTo>
                  <a:pt x="102752" y="1"/>
                </a:lnTo>
                <a:close/>
                <a:moveTo>
                  <a:pt x="83684" y="39547"/>
                </a:moveTo>
                <a:cubicBezTo>
                  <a:pt x="83383" y="39547"/>
                  <a:pt x="83083" y="39660"/>
                  <a:pt x="82856" y="39886"/>
                </a:cubicBezTo>
                <a:cubicBezTo>
                  <a:pt x="82475" y="40267"/>
                  <a:pt x="82416" y="40839"/>
                  <a:pt x="82666" y="41280"/>
                </a:cubicBezTo>
                <a:lnTo>
                  <a:pt x="68843" y="55115"/>
                </a:lnTo>
                <a:lnTo>
                  <a:pt x="62604" y="57496"/>
                </a:lnTo>
                <a:cubicBezTo>
                  <a:pt x="62556" y="57436"/>
                  <a:pt x="62509" y="57377"/>
                  <a:pt x="62449" y="57317"/>
                </a:cubicBezTo>
                <a:cubicBezTo>
                  <a:pt x="62223" y="57085"/>
                  <a:pt x="61922" y="56969"/>
                  <a:pt x="61621" y="56969"/>
                </a:cubicBezTo>
                <a:cubicBezTo>
                  <a:pt x="61321" y="56969"/>
                  <a:pt x="61020" y="57085"/>
                  <a:pt x="60794" y="57317"/>
                </a:cubicBezTo>
                <a:cubicBezTo>
                  <a:pt x="60342" y="57770"/>
                  <a:pt x="60342" y="58520"/>
                  <a:pt x="60794" y="58972"/>
                </a:cubicBezTo>
                <a:cubicBezTo>
                  <a:pt x="61026" y="59198"/>
                  <a:pt x="61327" y="59311"/>
                  <a:pt x="61626" y="59311"/>
                </a:cubicBezTo>
                <a:cubicBezTo>
                  <a:pt x="61925" y="59311"/>
                  <a:pt x="62223" y="59198"/>
                  <a:pt x="62449" y="58972"/>
                </a:cubicBezTo>
                <a:cubicBezTo>
                  <a:pt x="62687" y="58734"/>
                  <a:pt x="62794" y="58424"/>
                  <a:pt x="62794" y="58127"/>
                </a:cubicBezTo>
                <a:lnTo>
                  <a:pt x="69200" y="55674"/>
                </a:lnTo>
                <a:lnTo>
                  <a:pt x="83118" y="41744"/>
                </a:lnTo>
                <a:cubicBezTo>
                  <a:pt x="83296" y="41838"/>
                  <a:pt x="83491" y="41885"/>
                  <a:pt x="83685" y="41885"/>
                </a:cubicBezTo>
                <a:cubicBezTo>
                  <a:pt x="83984" y="41885"/>
                  <a:pt x="84280" y="41772"/>
                  <a:pt x="84511" y="41541"/>
                </a:cubicBezTo>
                <a:cubicBezTo>
                  <a:pt x="84964" y="41089"/>
                  <a:pt x="84964" y="40351"/>
                  <a:pt x="84511" y="39886"/>
                </a:cubicBezTo>
                <a:cubicBezTo>
                  <a:pt x="84285" y="39660"/>
                  <a:pt x="83984" y="39547"/>
                  <a:pt x="83684" y="39547"/>
                </a:cubicBezTo>
                <a:close/>
                <a:moveTo>
                  <a:pt x="74993" y="61984"/>
                </a:moveTo>
                <a:cubicBezTo>
                  <a:pt x="75345" y="61984"/>
                  <a:pt x="75663" y="62126"/>
                  <a:pt x="75915" y="62377"/>
                </a:cubicBezTo>
                <a:cubicBezTo>
                  <a:pt x="76451" y="62913"/>
                  <a:pt x="76451" y="63770"/>
                  <a:pt x="75915" y="64306"/>
                </a:cubicBezTo>
                <a:cubicBezTo>
                  <a:pt x="75653" y="64568"/>
                  <a:pt x="75320" y="64711"/>
                  <a:pt x="74951" y="64711"/>
                </a:cubicBezTo>
                <a:cubicBezTo>
                  <a:pt x="74581" y="64711"/>
                  <a:pt x="74236" y="64568"/>
                  <a:pt x="73986" y="64306"/>
                </a:cubicBezTo>
                <a:cubicBezTo>
                  <a:pt x="73724" y="64056"/>
                  <a:pt x="73581" y="63711"/>
                  <a:pt x="73581" y="63342"/>
                </a:cubicBezTo>
                <a:cubicBezTo>
                  <a:pt x="73581" y="62985"/>
                  <a:pt x="73724" y="62639"/>
                  <a:pt x="73986" y="62377"/>
                </a:cubicBezTo>
                <a:cubicBezTo>
                  <a:pt x="74236" y="62127"/>
                  <a:pt x="74581" y="61984"/>
                  <a:pt x="74951" y="61984"/>
                </a:cubicBezTo>
                <a:cubicBezTo>
                  <a:pt x="74965" y="61984"/>
                  <a:pt x="74979" y="61984"/>
                  <a:pt x="74993" y="61984"/>
                </a:cubicBezTo>
                <a:close/>
                <a:moveTo>
                  <a:pt x="100513" y="20063"/>
                </a:moveTo>
                <a:lnTo>
                  <a:pt x="89167" y="31433"/>
                </a:lnTo>
                <a:lnTo>
                  <a:pt x="88893" y="39696"/>
                </a:lnTo>
                <a:lnTo>
                  <a:pt x="74736" y="53876"/>
                </a:lnTo>
                <a:lnTo>
                  <a:pt x="74736" y="61342"/>
                </a:lnTo>
                <a:cubicBezTo>
                  <a:pt x="74284" y="61389"/>
                  <a:pt x="73855" y="61592"/>
                  <a:pt x="73522" y="61925"/>
                </a:cubicBezTo>
                <a:cubicBezTo>
                  <a:pt x="73153" y="62306"/>
                  <a:pt x="72938" y="62806"/>
                  <a:pt x="72938" y="63342"/>
                </a:cubicBezTo>
                <a:cubicBezTo>
                  <a:pt x="72938" y="63878"/>
                  <a:pt x="73153" y="64390"/>
                  <a:pt x="73534" y="64771"/>
                </a:cubicBezTo>
                <a:cubicBezTo>
                  <a:pt x="73903" y="65140"/>
                  <a:pt x="74415" y="65354"/>
                  <a:pt x="74951" y="65354"/>
                </a:cubicBezTo>
                <a:cubicBezTo>
                  <a:pt x="75486" y="65354"/>
                  <a:pt x="75986" y="65140"/>
                  <a:pt x="76367" y="64759"/>
                </a:cubicBezTo>
                <a:cubicBezTo>
                  <a:pt x="77153" y="63973"/>
                  <a:pt x="77153" y="62699"/>
                  <a:pt x="76367" y="61913"/>
                </a:cubicBezTo>
                <a:cubicBezTo>
                  <a:pt x="76094" y="61639"/>
                  <a:pt x="75760" y="61461"/>
                  <a:pt x="75391" y="61377"/>
                </a:cubicBezTo>
                <a:lnTo>
                  <a:pt x="75379" y="54150"/>
                </a:lnTo>
                <a:lnTo>
                  <a:pt x="89536" y="39970"/>
                </a:lnTo>
                <a:lnTo>
                  <a:pt x="89798" y="31707"/>
                </a:lnTo>
                <a:lnTo>
                  <a:pt x="100978" y="20527"/>
                </a:lnTo>
                <a:lnTo>
                  <a:pt x="100513" y="20063"/>
                </a:lnTo>
                <a:close/>
                <a:moveTo>
                  <a:pt x="62639" y="65997"/>
                </a:moveTo>
                <a:cubicBezTo>
                  <a:pt x="61485" y="65997"/>
                  <a:pt x="60556" y="66937"/>
                  <a:pt x="60556" y="68092"/>
                </a:cubicBezTo>
                <a:cubicBezTo>
                  <a:pt x="60556" y="69247"/>
                  <a:pt x="61485" y="70176"/>
                  <a:pt x="62639" y="70176"/>
                </a:cubicBezTo>
                <a:cubicBezTo>
                  <a:pt x="63794" y="70176"/>
                  <a:pt x="64723" y="69247"/>
                  <a:pt x="64723" y="68092"/>
                </a:cubicBezTo>
                <a:cubicBezTo>
                  <a:pt x="64723" y="66937"/>
                  <a:pt x="63794" y="65997"/>
                  <a:pt x="62639" y="65997"/>
                </a:cubicBezTo>
                <a:close/>
                <a:moveTo>
                  <a:pt x="62639" y="64294"/>
                </a:moveTo>
                <a:cubicBezTo>
                  <a:pt x="64735" y="64294"/>
                  <a:pt x="66438" y="65997"/>
                  <a:pt x="66438" y="68092"/>
                </a:cubicBezTo>
                <a:cubicBezTo>
                  <a:pt x="66438" y="70188"/>
                  <a:pt x="64735" y="71890"/>
                  <a:pt x="62639" y="71890"/>
                </a:cubicBezTo>
                <a:cubicBezTo>
                  <a:pt x="60544" y="71890"/>
                  <a:pt x="58841" y="70188"/>
                  <a:pt x="58841" y="68092"/>
                </a:cubicBezTo>
                <a:cubicBezTo>
                  <a:pt x="58841" y="65997"/>
                  <a:pt x="60544" y="64294"/>
                  <a:pt x="62639" y="64294"/>
                </a:cubicBezTo>
                <a:close/>
                <a:moveTo>
                  <a:pt x="62639" y="63651"/>
                </a:moveTo>
                <a:cubicBezTo>
                  <a:pt x="60187" y="63651"/>
                  <a:pt x="58198" y="65640"/>
                  <a:pt x="58198" y="68092"/>
                </a:cubicBezTo>
                <a:cubicBezTo>
                  <a:pt x="58198" y="70545"/>
                  <a:pt x="60187" y="72533"/>
                  <a:pt x="62639" y="72533"/>
                </a:cubicBezTo>
                <a:cubicBezTo>
                  <a:pt x="65092" y="72533"/>
                  <a:pt x="67081" y="70545"/>
                  <a:pt x="67081" y="68092"/>
                </a:cubicBezTo>
                <a:cubicBezTo>
                  <a:pt x="67081" y="65640"/>
                  <a:pt x="65092" y="63651"/>
                  <a:pt x="62639" y="63651"/>
                </a:cubicBezTo>
                <a:close/>
                <a:moveTo>
                  <a:pt x="46995" y="70783"/>
                </a:moveTo>
                <a:cubicBezTo>
                  <a:pt x="47364" y="70783"/>
                  <a:pt x="47697" y="70926"/>
                  <a:pt x="47959" y="71176"/>
                </a:cubicBezTo>
                <a:cubicBezTo>
                  <a:pt x="48221" y="71438"/>
                  <a:pt x="48364" y="71783"/>
                  <a:pt x="48364" y="72140"/>
                </a:cubicBezTo>
                <a:cubicBezTo>
                  <a:pt x="48364" y="72510"/>
                  <a:pt x="48221" y="72855"/>
                  <a:pt x="47959" y="73105"/>
                </a:cubicBezTo>
                <a:cubicBezTo>
                  <a:pt x="47697" y="73367"/>
                  <a:pt x="47364" y="73510"/>
                  <a:pt x="46995" y="73510"/>
                </a:cubicBezTo>
                <a:cubicBezTo>
                  <a:pt x="46626" y="73510"/>
                  <a:pt x="46292" y="73367"/>
                  <a:pt x="46030" y="73117"/>
                </a:cubicBezTo>
                <a:cubicBezTo>
                  <a:pt x="45768" y="72855"/>
                  <a:pt x="45625" y="72510"/>
                  <a:pt x="45625" y="72152"/>
                </a:cubicBezTo>
                <a:cubicBezTo>
                  <a:pt x="45625" y="71783"/>
                  <a:pt x="45768" y="71438"/>
                  <a:pt x="46030" y="71176"/>
                </a:cubicBezTo>
                <a:cubicBezTo>
                  <a:pt x="46280" y="70926"/>
                  <a:pt x="46626" y="70783"/>
                  <a:pt x="46995" y="70783"/>
                </a:cubicBezTo>
                <a:close/>
                <a:moveTo>
                  <a:pt x="62639" y="62604"/>
                </a:moveTo>
                <a:cubicBezTo>
                  <a:pt x="65664" y="62604"/>
                  <a:pt x="68128" y="65068"/>
                  <a:pt x="68128" y="68092"/>
                </a:cubicBezTo>
                <a:cubicBezTo>
                  <a:pt x="68128" y="71128"/>
                  <a:pt x="65664" y="73581"/>
                  <a:pt x="62639" y="73581"/>
                </a:cubicBezTo>
                <a:cubicBezTo>
                  <a:pt x="59615" y="73581"/>
                  <a:pt x="57151" y="71117"/>
                  <a:pt x="57151" y="68092"/>
                </a:cubicBezTo>
                <a:cubicBezTo>
                  <a:pt x="57151" y="65068"/>
                  <a:pt x="59615" y="62604"/>
                  <a:pt x="62639" y="62604"/>
                </a:cubicBezTo>
                <a:close/>
                <a:moveTo>
                  <a:pt x="62639" y="61949"/>
                </a:moveTo>
                <a:cubicBezTo>
                  <a:pt x="59258" y="61949"/>
                  <a:pt x="56496" y="64711"/>
                  <a:pt x="56496" y="68092"/>
                </a:cubicBezTo>
                <a:cubicBezTo>
                  <a:pt x="56496" y="71474"/>
                  <a:pt x="59258" y="74236"/>
                  <a:pt x="62639" y="74236"/>
                </a:cubicBezTo>
                <a:cubicBezTo>
                  <a:pt x="66021" y="74236"/>
                  <a:pt x="68783" y="71474"/>
                  <a:pt x="68783" y="68092"/>
                </a:cubicBezTo>
                <a:cubicBezTo>
                  <a:pt x="68783" y="64711"/>
                  <a:pt x="66021" y="61949"/>
                  <a:pt x="62639" y="61949"/>
                </a:cubicBezTo>
                <a:close/>
                <a:moveTo>
                  <a:pt x="127231" y="31362"/>
                </a:moveTo>
                <a:lnTo>
                  <a:pt x="108455" y="50138"/>
                </a:lnTo>
                <a:lnTo>
                  <a:pt x="108836" y="52960"/>
                </a:lnTo>
                <a:lnTo>
                  <a:pt x="104240" y="57543"/>
                </a:lnTo>
                <a:lnTo>
                  <a:pt x="101275" y="57543"/>
                </a:lnTo>
                <a:lnTo>
                  <a:pt x="89655" y="69164"/>
                </a:lnTo>
                <a:lnTo>
                  <a:pt x="86416" y="69164"/>
                </a:lnTo>
                <a:lnTo>
                  <a:pt x="78939" y="76641"/>
                </a:lnTo>
                <a:cubicBezTo>
                  <a:pt x="78755" y="76534"/>
                  <a:pt x="78549" y="76481"/>
                  <a:pt x="78343" y="76481"/>
                </a:cubicBezTo>
                <a:cubicBezTo>
                  <a:pt x="78043" y="76481"/>
                  <a:pt x="77743" y="76594"/>
                  <a:pt x="77510" y="76820"/>
                </a:cubicBezTo>
                <a:cubicBezTo>
                  <a:pt x="77058" y="77284"/>
                  <a:pt x="77058" y="78022"/>
                  <a:pt x="77522" y="78475"/>
                </a:cubicBezTo>
                <a:cubicBezTo>
                  <a:pt x="77749" y="78707"/>
                  <a:pt x="78046" y="78823"/>
                  <a:pt x="78345" y="78823"/>
                </a:cubicBezTo>
                <a:cubicBezTo>
                  <a:pt x="78644" y="78823"/>
                  <a:pt x="78945" y="78707"/>
                  <a:pt x="79177" y="78475"/>
                </a:cubicBezTo>
                <a:cubicBezTo>
                  <a:pt x="79546" y="78105"/>
                  <a:pt x="79606" y="77558"/>
                  <a:pt x="79380" y="77117"/>
                </a:cubicBezTo>
                <a:lnTo>
                  <a:pt x="86690" y="69807"/>
                </a:lnTo>
                <a:lnTo>
                  <a:pt x="89929" y="69807"/>
                </a:lnTo>
                <a:lnTo>
                  <a:pt x="101537" y="58198"/>
                </a:lnTo>
                <a:lnTo>
                  <a:pt x="104514" y="58198"/>
                </a:lnTo>
                <a:lnTo>
                  <a:pt x="109514" y="53186"/>
                </a:lnTo>
                <a:lnTo>
                  <a:pt x="109133" y="50364"/>
                </a:lnTo>
                <a:lnTo>
                  <a:pt x="127683" y="31814"/>
                </a:lnTo>
                <a:lnTo>
                  <a:pt x="127231" y="31362"/>
                </a:lnTo>
                <a:close/>
                <a:moveTo>
                  <a:pt x="54924" y="76581"/>
                </a:moveTo>
                <a:lnTo>
                  <a:pt x="54924" y="78915"/>
                </a:lnTo>
                <a:lnTo>
                  <a:pt x="57270" y="78915"/>
                </a:lnTo>
                <a:lnTo>
                  <a:pt x="57270" y="76581"/>
                </a:lnTo>
                <a:close/>
                <a:moveTo>
                  <a:pt x="59127" y="76581"/>
                </a:moveTo>
                <a:lnTo>
                  <a:pt x="59127" y="78915"/>
                </a:lnTo>
                <a:lnTo>
                  <a:pt x="61473" y="78915"/>
                </a:lnTo>
                <a:lnTo>
                  <a:pt x="61473" y="76581"/>
                </a:lnTo>
                <a:close/>
                <a:moveTo>
                  <a:pt x="68295" y="76748"/>
                </a:moveTo>
                <a:cubicBezTo>
                  <a:pt x="68664" y="76748"/>
                  <a:pt x="68997" y="76891"/>
                  <a:pt x="69259" y="77141"/>
                </a:cubicBezTo>
                <a:cubicBezTo>
                  <a:pt x="69521" y="77403"/>
                  <a:pt x="69664" y="77748"/>
                  <a:pt x="69664" y="78105"/>
                </a:cubicBezTo>
                <a:cubicBezTo>
                  <a:pt x="69664" y="78475"/>
                  <a:pt x="69521" y="78820"/>
                  <a:pt x="69259" y="79082"/>
                </a:cubicBezTo>
                <a:cubicBezTo>
                  <a:pt x="69009" y="79332"/>
                  <a:pt x="68664" y="79475"/>
                  <a:pt x="68295" y="79475"/>
                </a:cubicBezTo>
                <a:cubicBezTo>
                  <a:pt x="67926" y="79475"/>
                  <a:pt x="67592" y="79332"/>
                  <a:pt x="67331" y="79082"/>
                </a:cubicBezTo>
                <a:cubicBezTo>
                  <a:pt x="66795" y="78546"/>
                  <a:pt x="66795" y="77677"/>
                  <a:pt x="67331" y="77141"/>
                </a:cubicBezTo>
                <a:cubicBezTo>
                  <a:pt x="67581" y="76891"/>
                  <a:pt x="67926" y="76748"/>
                  <a:pt x="68295" y="76748"/>
                </a:cubicBezTo>
                <a:close/>
                <a:moveTo>
                  <a:pt x="106347" y="23599"/>
                </a:moveTo>
                <a:lnTo>
                  <a:pt x="94989" y="34969"/>
                </a:lnTo>
                <a:lnTo>
                  <a:pt x="94727" y="43232"/>
                </a:lnTo>
                <a:lnTo>
                  <a:pt x="80570" y="57412"/>
                </a:lnTo>
                <a:lnTo>
                  <a:pt x="80570" y="65032"/>
                </a:lnTo>
                <a:lnTo>
                  <a:pt x="69271" y="76355"/>
                </a:lnTo>
                <a:cubicBezTo>
                  <a:pt x="68974" y="76189"/>
                  <a:pt x="68640" y="76093"/>
                  <a:pt x="68295" y="76093"/>
                </a:cubicBezTo>
                <a:cubicBezTo>
                  <a:pt x="67759" y="76093"/>
                  <a:pt x="67247" y="76308"/>
                  <a:pt x="66866" y="76689"/>
                </a:cubicBezTo>
                <a:cubicBezTo>
                  <a:pt x="66092" y="77474"/>
                  <a:pt x="66092" y="78748"/>
                  <a:pt x="66878" y="79534"/>
                </a:cubicBezTo>
                <a:cubicBezTo>
                  <a:pt x="67259" y="79915"/>
                  <a:pt x="67759" y="80118"/>
                  <a:pt x="68295" y="80118"/>
                </a:cubicBezTo>
                <a:cubicBezTo>
                  <a:pt x="68831" y="80118"/>
                  <a:pt x="69343" y="79915"/>
                  <a:pt x="69724" y="79534"/>
                </a:cubicBezTo>
                <a:cubicBezTo>
                  <a:pt x="70105" y="79153"/>
                  <a:pt x="70307" y="78641"/>
                  <a:pt x="70307" y="78105"/>
                </a:cubicBezTo>
                <a:cubicBezTo>
                  <a:pt x="70307" y="77605"/>
                  <a:pt x="70117" y="77129"/>
                  <a:pt x="69783" y="76748"/>
                </a:cubicBezTo>
                <a:lnTo>
                  <a:pt x="81225" y="65294"/>
                </a:lnTo>
                <a:lnTo>
                  <a:pt x="81213" y="57686"/>
                </a:lnTo>
                <a:lnTo>
                  <a:pt x="95370" y="43506"/>
                </a:lnTo>
                <a:lnTo>
                  <a:pt x="95632" y="35243"/>
                </a:lnTo>
                <a:lnTo>
                  <a:pt x="106812" y="24063"/>
                </a:lnTo>
                <a:lnTo>
                  <a:pt x="106347" y="23599"/>
                </a:lnTo>
                <a:close/>
                <a:moveTo>
                  <a:pt x="54924" y="80487"/>
                </a:moveTo>
                <a:lnTo>
                  <a:pt x="54924" y="82820"/>
                </a:lnTo>
                <a:lnTo>
                  <a:pt x="57270" y="82820"/>
                </a:lnTo>
                <a:lnTo>
                  <a:pt x="57270" y="80487"/>
                </a:lnTo>
                <a:close/>
                <a:moveTo>
                  <a:pt x="59127" y="80487"/>
                </a:moveTo>
                <a:lnTo>
                  <a:pt x="59127" y="82820"/>
                </a:lnTo>
                <a:lnTo>
                  <a:pt x="61473" y="82820"/>
                </a:lnTo>
                <a:lnTo>
                  <a:pt x="61473" y="80487"/>
                </a:lnTo>
                <a:close/>
                <a:moveTo>
                  <a:pt x="54924" y="84392"/>
                </a:moveTo>
                <a:lnTo>
                  <a:pt x="54924" y="86726"/>
                </a:lnTo>
                <a:lnTo>
                  <a:pt x="57270" y="86726"/>
                </a:lnTo>
                <a:lnTo>
                  <a:pt x="57270" y="84392"/>
                </a:lnTo>
                <a:close/>
                <a:moveTo>
                  <a:pt x="71272" y="87404"/>
                </a:moveTo>
                <a:cubicBezTo>
                  <a:pt x="71641" y="87404"/>
                  <a:pt x="71974" y="87547"/>
                  <a:pt x="72236" y="87797"/>
                </a:cubicBezTo>
                <a:cubicBezTo>
                  <a:pt x="72498" y="88059"/>
                  <a:pt x="72641" y="88404"/>
                  <a:pt x="72641" y="88762"/>
                </a:cubicBezTo>
                <a:cubicBezTo>
                  <a:pt x="72641" y="89131"/>
                  <a:pt x="72498" y="89476"/>
                  <a:pt x="72236" y="89738"/>
                </a:cubicBezTo>
                <a:cubicBezTo>
                  <a:pt x="71974" y="89988"/>
                  <a:pt x="71641" y="90131"/>
                  <a:pt x="71272" y="90131"/>
                </a:cubicBezTo>
                <a:cubicBezTo>
                  <a:pt x="70902" y="90131"/>
                  <a:pt x="70569" y="89988"/>
                  <a:pt x="70307" y="89738"/>
                </a:cubicBezTo>
                <a:cubicBezTo>
                  <a:pt x="70045" y="89476"/>
                  <a:pt x="69902" y="89131"/>
                  <a:pt x="69902" y="88773"/>
                </a:cubicBezTo>
                <a:cubicBezTo>
                  <a:pt x="69902" y="88404"/>
                  <a:pt x="70045" y="88059"/>
                  <a:pt x="70307" y="87809"/>
                </a:cubicBezTo>
                <a:cubicBezTo>
                  <a:pt x="70569" y="87547"/>
                  <a:pt x="70902" y="87404"/>
                  <a:pt x="71272" y="87404"/>
                </a:cubicBezTo>
                <a:close/>
                <a:moveTo>
                  <a:pt x="54924" y="88285"/>
                </a:moveTo>
                <a:lnTo>
                  <a:pt x="54924" y="90631"/>
                </a:lnTo>
                <a:lnTo>
                  <a:pt x="57270" y="90631"/>
                </a:lnTo>
                <a:lnTo>
                  <a:pt x="57270" y="88285"/>
                </a:lnTo>
                <a:close/>
                <a:moveTo>
                  <a:pt x="61651" y="45482"/>
                </a:moveTo>
                <a:cubicBezTo>
                  <a:pt x="61115" y="45482"/>
                  <a:pt x="60604" y="45685"/>
                  <a:pt x="60223" y="46066"/>
                </a:cubicBezTo>
                <a:cubicBezTo>
                  <a:pt x="59842" y="46447"/>
                  <a:pt x="59639" y="46959"/>
                  <a:pt x="59639" y="47495"/>
                </a:cubicBezTo>
                <a:cubicBezTo>
                  <a:pt x="59639" y="47935"/>
                  <a:pt x="59782" y="48364"/>
                  <a:pt x="60044" y="48709"/>
                </a:cubicBezTo>
                <a:lnTo>
                  <a:pt x="56472" y="52293"/>
                </a:lnTo>
                <a:lnTo>
                  <a:pt x="50948" y="53174"/>
                </a:lnTo>
                <a:lnTo>
                  <a:pt x="47816" y="56293"/>
                </a:lnTo>
                <a:lnTo>
                  <a:pt x="47328" y="61437"/>
                </a:lnTo>
                <a:lnTo>
                  <a:pt x="12371" y="96393"/>
                </a:lnTo>
                <a:lnTo>
                  <a:pt x="12824" y="96858"/>
                </a:lnTo>
                <a:lnTo>
                  <a:pt x="47947" y="61734"/>
                </a:lnTo>
                <a:lnTo>
                  <a:pt x="48435" y="56591"/>
                </a:lnTo>
                <a:lnTo>
                  <a:pt x="51257" y="53781"/>
                </a:lnTo>
                <a:lnTo>
                  <a:pt x="56770" y="52900"/>
                </a:lnTo>
                <a:lnTo>
                  <a:pt x="60520" y="49161"/>
                </a:lnTo>
                <a:cubicBezTo>
                  <a:pt x="60842" y="49388"/>
                  <a:pt x="61235" y="49507"/>
                  <a:pt x="61651" y="49507"/>
                </a:cubicBezTo>
                <a:cubicBezTo>
                  <a:pt x="62187" y="49507"/>
                  <a:pt x="62687" y="49292"/>
                  <a:pt x="63068" y="48911"/>
                </a:cubicBezTo>
                <a:cubicBezTo>
                  <a:pt x="63449" y="48530"/>
                  <a:pt x="63663" y="48030"/>
                  <a:pt x="63663" y="47495"/>
                </a:cubicBezTo>
                <a:cubicBezTo>
                  <a:pt x="63663" y="46959"/>
                  <a:pt x="63449" y="46447"/>
                  <a:pt x="63068" y="46066"/>
                </a:cubicBezTo>
                <a:cubicBezTo>
                  <a:pt x="62687" y="45685"/>
                  <a:pt x="62187" y="45482"/>
                  <a:pt x="61651" y="45482"/>
                </a:cubicBezTo>
                <a:close/>
                <a:moveTo>
                  <a:pt x="69807" y="103120"/>
                </a:moveTo>
                <a:cubicBezTo>
                  <a:pt x="70105" y="103120"/>
                  <a:pt x="70379" y="103228"/>
                  <a:pt x="70617" y="103394"/>
                </a:cubicBezTo>
                <a:lnTo>
                  <a:pt x="70902" y="103680"/>
                </a:lnTo>
                <a:cubicBezTo>
                  <a:pt x="71081" y="103918"/>
                  <a:pt x="71176" y="104192"/>
                  <a:pt x="71176" y="104490"/>
                </a:cubicBezTo>
                <a:cubicBezTo>
                  <a:pt x="71176" y="104859"/>
                  <a:pt x="71033" y="105204"/>
                  <a:pt x="70771" y="105454"/>
                </a:cubicBezTo>
                <a:cubicBezTo>
                  <a:pt x="70521" y="105716"/>
                  <a:pt x="70176" y="105859"/>
                  <a:pt x="69807" y="105859"/>
                </a:cubicBezTo>
                <a:cubicBezTo>
                  <a:pt x="69450" y="105859"/>
                  <a:pt x="69105" y="105716"/>
                  <a:pt x="68843" y="105454"/>
                </a:cubicBezTo>
                <a:cubicBezTo>
                  <a:pt x="68593" y="105204"/>
                  <a:pt x="68450" y="104859"/>
                  <a:pt x="68450" y="104490"/>
                </a:cubicBezTo>
                <a:cubicBezTo>
                  <a:pt x="68450" y="104132"/>
                  <a:pt x="68593" y="103787"/>
                  <a:pt x="68843" y="103525"/>
                </a:cubicBezTo>
                <a:cubicBezTo>
                  <a:pt x="69105" y="103263"/>
                  <a:pt x="69450" y="103120"/>
                  <a:pt x="69807" y="103120"/>
                </a:cubicBezTo>
                <a:close/>
                <a:moveTo>
                  <a:pt x="118635" y="55126"/>
                </a:moveTo>
                <a:lnTo>
                  <a:pt x="83511" y="90250"/>
                </a:lnTo>
                <a:lnTo>
                  <a:pt x="83023" y="95393"/>
                </a:lnTo>
                <a:lnTo>
                  <a:pt x="80201" y="98203"/>
                </a:lnTo>
                <a:lnTo>
                  <a:pt x="74677" y="99084"/>
                </a:lnTo>
                <a:lnTo>
                  <a:pt x="70938" y="102823"/>
                </a:lnTo>
                <a:cubicBezTo>
                  <a:pt x="70605" y="102597"/>
                  <a:pt x="70224" y="102478"/>
                  <a:pt x="69807" y="102478"/>
                </a:cubicBezTo>
                <a:cubicBezTo>
                  <a:pt x="69271" y="102478"/>
                  <a:pt x="68771" y="102692"/>
                  <a:pt x="68390" y="103073"/>
                </a:cubicBezTo>
                <a:cubicBezTo>
                  <a:pt x="68009" y="103442"/>
                  <a:pt x="67795" y="103954"/>
                  <a:pt x="67795" y="104490"/>
                </a:cubicBezTo>
                <a:cubicBezTo>
                  <a:pt x="67795" y="105025"/>
                  <a:pt x="68009" y="105537"/>
                  <a:pt x="68390" y="105907"/>
                </a:cubicBezTo>
                <a:cubicBezTo>
                  <a:pt x="68771" y="106288"/>
                  <a:pt x="69271" y="106502"/>
                  <a:pt x="69807" y="106502"/>
                </a:cubicBezTo>
                <a:cubicBezTo>
                  <a:pt x="70355" y="106502"/>
                  <a:pt x="70855" y="106288"/>
                  <a:pt x="71236" y="105907"/>
                </a:cubicBezTo>
                <a:cubicBezTo>
                  <a:pt x="71617" y="105526"/>
                  <a:pt x="71819" y="105025"/>
                  <a:pt x="71819" y="104490"/>
                </a:cubicBezTo>
                <a:cubicBezTo>
                  <a:pt x="71819" y="104037"/>
                  <a:pt x="71676" y="103621"/>
                  <a:pt x="71402" y="103263"/>
                </a:cubicBezTo>
                <a:lnTo>
                  <a:pt x="74986" y="99691"/>
                </a:lnTo>
                <a:lnTo>
                  <a:pt x="80511" y="98810"/>
                </a:lnTo>
                <a:lnTo>
                  <a:pt x="83642" y="95679"/>
                </a:lnTo>
                <a:lnTo>
                  <a:pt x="84130" y="90547"/>
                </a:lnTo>
                <a:lnTo>
                  <a:pt x="119087" y="55591"/>
                </a:lnTo>
                <a:lnTo>
                  <a:pt x="118635" y="55126"/>
                </a:lnTo>
                <a:close/>
                <a:moveTo>
                  <a:pt x="46020" y="89113"/>
                </a:moveTo>
                <a:cubicBezTo>
                  <a:pt x="45721" y="89113"/>
                  <a:pt x="45423" y="89226"/>
                  <a:pt x="45197" y="89452"/>
                </a:cubicBezTo>
                <a:cubicBezTo>
                  <a:pt x="44816" y="89833"/>
                  <a:pt x="44756" y="90405"/>
                  <a:pt x="45006" y="90857"/>
                </a:cubicBezTo>
                <a:lnTo>
                  <a:pt x="40470" y="95393"/>
                </a:lnTo>
                <a:lnTo>
                  <a:pt x="40922" y="98751"/>
                </a:lnTo>
                <a:lnTo>
                  <a:pt x="30445" y="109216"/>
                </a:lnTo>
                <a:lnTo>
                  <a:pt x="30909" y="109681"/>
                </a:lnTo>
                <a:lnTo>
                  <a:pt x="41601" y="98977"/>
                </a:lnTo>
                <a:lnTo>
                  <a:pt x="41149" y="95620"/>
                </a:lnTo>
                <a:lnTo>
                  <a:pt x="45471" y="91309"/>
                </a:lnTo>
                <a:cubicBezTo>
                  <a:pt x="45644" y="91403"/>
                  <a:pt x="45836" y="91451"/>
                  <a:pt x="46028" y="91451"/>
                </a:cubicBezTo>
                <a:cubicBezTo>
                  <a:pt x="46324" y="91451"/>
                  <a:pt x="46621" y="91338"/>
                  <a:pt x="46852" y="91107"/>
                </a:cubicBezTo>
                <a:cubicBezTo>
                  <a:pt x="47304" y="90655"/>
                  <a:pt x="47304" y="89916"/>
                  <a:pt x="46852" y="89452"/>
                </a:cubicBezTo>
                <a:cubicBezTo>
                  <a:pt x="46620" y="89226"/>
                  <a:pt x="46319" y="89113"/>
                  <a:pt x="46020" y="89113"/>
                </a:cubicBezTo>
                <a:close/>
                <a:moveTo>
                  <a:pt x="46995" y="70128"/>
                </a:moveTo>
                <a:cubicBezTo>
                  <a:pt x="46459" y="70128"/>
                  <a:pt x="45947" y="70343"/>
                  <a:pt x="45566" y="70724"/>
                </a:cubicBezTo>
                <a:cubicBezTo>
                  <a:pt x="45197" y="71105"/>
                  <a:pt x="44983" y="71605"/>
                  <a:pt x="44983" y="72140"/>
                </a:cubicBezTo>
                <a:cubicBezTo>
                  <a:pt x="44983" y="72605"/>
                  <a:pt x="45137" y="73033"/>
                  <a:pt x="45411" y="73379"/>
                </a:cubicBezTo>
                <a:lnTo>
                  <a:pt x="27099" y="91702"/>
                </a:lnTo>
                <a:lnTo>
                  <a:pt x="24278" y="91321"/>
                </a:lnTo>
                <a:lnTo>
                  <a:pt x="19265" y="96334"/>
                </a:lnTo>
                <a:lnTo>
                  <a:pt x="19265" y="99299"/>
                </a:lnTo>
                <a:lnTo>
                  <a:pt x="7656" y="110919"/>
                </a:lnTo>
                <a:lnTo>
                  <a:pt x="7656" y="114158"/>
                </a:lnTo>
                <a:lnTo>
                  <a:pt x="1" y="121801"/>
                </a:lnTo>
                <a:lnTo>
                  <a:pt x="453" y="122266"/>
                </a:lnTo>
                <a:lnTo>
                  <a:pt x="8299" y="114419"/>
                </a:lnTo>
                <a:lnTo>
                  <a:pt x="8299" y="111181"/>
                </a:lnTo>
                <a:lnTo>
                  <a:pt x="19920" y="99560"/>
                </a:lnTo>
                <a:lnTo>
                  <a:pt x="19920" y="96596"/>
                </a:lnTo>
                <a:lnTo>
                  <a:pt x="24504" y="92000"/>
                </a:lnTo>
                <a:lnTo>
                  <a:pt x="27326" y="92381"/>
                </a:lnTo>
                <a:lnTo>
                  <a:pt x="45887" y="73819"/>
                </a:lnTo>
                <a:cubicBezTo>
                  <a:pt x="46209" y="74034"/>
                  <a:pt x="46590" y="74153"/>
                  <a:pt x="46995" y="74153"/>
                </a:cubicBezTo>
                <a:cubicBezTo>
                  <a:pt x="47530" y="74153"/>
                  <a:pt x="48042" y="73950"/>
                  <a:pt x="48423" y="73569"/>
                </a:cubicBezTo>
                <a:cubicBezTo>
                  <a:pt x="48793" y="73188"/>
                  <a:pt x="49007" y="72676"/>
                  <a:pt x="49007" y="72140"/>
                </a:cubicBezTo>
                <a:cubicBezTo>
                  <a:pt x="49007" y="71605"/>
                  <a:pt x="48793" y="71093"/>
                  <a:pt x="48412" y="70724"/>
                </a:cubicBezTo>
                <a:cubicBezTo>
                  <a:pt x="48031" y="70343"/>
                  <a:pt x="47530" y="70128"/>
                  <a:pt x="46995" y="70128"/>
                </a:cubicBezTo>
                <a:close/>
                <a:moveTo>
                  <a:pt x="71272" y="86761"/>
                </a:moveTo>
                <a:cubicBezTo>
                  <a:pt x="70736" y="86761"/>
                  <a:pt x="70236" y="86964"/>
                  <a:pt x="69855" y="87345"/>
                </a:cubicBezTo>
                <a:cubicBezTo>
                  <a:pt x="69474" y="87726"/>
                  <a:pt x="69259" y="88238"/>
                  <a:pt x="69259" y="88773"/>
                </a:cubicBezTo>
                <a:cubicBezTo>
                  <a:pt x="69259" y="89190"/>
                  <a:pt x="69390" y="89583"/>
                  <a:pt x="69628" y="89928"/>
                </a:cubicBezTo>
                <a:lnTo>
                  <a:pt x="64961" y="94584"/>
                </a:lnTo>
                <a:lnTo>
                  <a:pt x="65426" y="97941"/>
                </a:lnTo>
                <a:lnTo>
                  <a:pt x="41030" y="122325"/>
                </a:lnTo>
                <a:lnTo>
                  <a:pt x="41494" y="122778"/>
                </a:lnTo>
                <a:lnTo>
                  <a:pt x="66104" y="98167"/>
                </a:lnTo>
                <a:lnTo>
                  <a:pt x="65652" y="94810"/>
                </a:lnTo>
                <a:lnTo>
                  <a:pt x="70081" y="90381"/>
                </a:lnTo>
                <a:cubicBezTo>
                  <a:pt x="70426" y="90643"/>
                  <a:pt x="70831" y="90774"/>
                  <a:pt x="71272" y="90774"/>
                </a:cubicBezTo>
                <a:cubicBezTo>
                  <a:pt x="71807" y="90774"/>
                  <a:pt x="72319" y="90571"/>
                  <a:pt x="72700" y="90190"/>
                </a:cubicBezTo>
                <a:cubicBezTo>
                  <a:pt x="73081" y="89809"/>
                  <a:pt x="73284" y="89297"/>
                  <a:pt x="73284" y="88762"/>
                </a:cubicBezTo>
                <a:cubicBezTo>
                  <a:pt x="73284" y="88226"/>
                  <a:pt x="73069" y="87726"/>
                  <a:pt x="72700" y="87345"/>
                </a:cubicBezTo>
                <a:cubicBezTo>
                  <a:pt x="72319" y="86964"/>
                  <a:pt x="71807" y="86761"/>
                  <a:pt x="71272" y="86761"/>
                </a:cubicBezTo>
                <a:close/>
                <a:moveTo>
                  <a:pt x="58947" y="93780"/>
                </a:moveTo>
                <a:cubicBezTo>
                  <a:pt x="58648" y="93780"/>
                  <a:pt x="58347" y="93893"/>
                  <a:pt x="58115" y="94119"/>
                </a:cubicBezTo>
                <a:cubicBezTo>
                  <a:pt x="57746" y="94500"/>
                  <a:pt x="57686" y="95048"/>
                  <a:pt x="57913" y="95489"/>
                </a:cubicBezTo>
                <a:lnTo>
                  <a:pt x="50602" y="102787"/>
                </a:lnTo>
                <a:lnTo>
                  <a:pt x="47364" y="102787"/>
                </a:lnTo>
                <a:lnTo>
                  <a:pt x="35755" y="114408"/>
                </a:lnTo>
                <a:lnTo>
                  <a:pt x="32779" y="114408"/>
                </a:lnTo>
                <a:lnTo>
                  <a:pt x="27778" y="119408"/>
                </a:lnTo>
                <a:lnTo>
                  <a:pt x="28159" y="122230"/>
                </a:lnTo>
                <a:lnTo>
                  <a:pt x="9609" y="140780"/>
                </a:lnTo>
                <a:lnTo>
                  <a:pt x="10061" y="141244"/>
                </a:lnTo>
                <a:lnTo>
                  <a:pt x="28838" y="122468"/>
                </a:lnTo>
                <a:lnTo>
                  <a:pt x="28457" y="119646"/>
                </a:lnTo>
                <a:lnTo>
                  <a:pt x="33052" y="115050"/>
                </a:lnTo>
                <a:lnTo>
                  <a:pt x="36017" y="115050"/>
                </a:lnTo>
                <a:lnTo>
                  <a:pt x="47638" y="103442"/>
                </a:lnTo>
                <a:lnTo>
                  <a:pt x="50876" y="103442"/>
                </a:lnTo>
                <a:lnTo>
                  <a:pt x="58353" y="95953"/>
                </a:lnTo>
                <a:cubicBezTo>
                  <a:pt x="58539" y="96065"/>
                  <a:pt x="58747" y="96122"/>
                  <a:pt x="58954" y="96122"/>
                </a:cubicBezTo>
                <a:cubicBezTo>
                  <a:pt x="59251" y="96122"/>
                  <a:pt x="59546" y="96006"/>
                  <a:pt x="59770" y="95774"/>
                </a:cubicBezTo>
                <a:cubicBezTo>
                  <a:pt x="60234" y="95322"/>
                  <a:pt x="60234" y="94584"/>
                  <a:pt x="59770" y="94119"/>
                </a:cubicBezTo>
                <a:cubicBezTo>
                  <a:pt x="59544" y="93893"/>
                  <a:pt x="59246" y="93780"/>
                  <a:pt x="58947" y="937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8"/>
          <p:cNvSpPr/>
          <p:nvPr/>
        </p:nvSpPr>
        <p:spPr>
          <a:xfrm rot="10800000">
            <a:off x="-1465862" y="161225"/>
            <a:ext cx="4358174" cy="4821045"/>
          </a:xfrm>
          <a:custGeom>
            <a:avLst/>
            <a:gdLst/>
            <a:ahLst/>
            <a:cxnLst/>
            <a:rect l="l" t="t" r="r" b="b"/>
            <a:pathLst>
              <a:path w="127684" h="141245" extrusionOk="0">
                <a:moveTo>
                  <a:pt x="71170" y="25334"/>
                </a:moveTo>
                <a:cubicBezTo>
                  <a:pt x="70870" y="25334"/>
                  <a:pt x="70569" y="25450"/>
                  <a:pt x="70343" y="25682"/>
                </a:cubicBezTo>
                <a:cubicBezTo>
                  <a:pt x="69962" y="26051"/>
                  <a:pt x="69902" y="26623"/>
                  <a:pt x="70152" y="27075"/>
                </a:cubicBezTo>
                <a:lnTo>
                  <a:pt x="61592" y="35648"/>
                </a:lnTo>
                <a:lnTo>
                  <a:pt x="54412" y="34183"/>
                </a:lnTo>
                <a:lnTo>
                  <a:pt x="46233" y="42375"/>
                </a:lnTo>
                <a:cubicBezTo>
                  <a:pt x="46059" y="42281"/>
                  <a:pt x="45865" y="42234"/>
                  <a:pt x="45672" y="42234"/>
                </a:cubicBezTo>
                <a:cubicBezTo>
                  <a:pt x="45373" y="42234"/>
                  <a:pt x="45075" y="42346"/>
                  <a:pt x="44852" y="42577"/>
                </a:cubicBezTo>
                <a:cubicBezTo>
                  <a:pt x="44387" y="43030"/>
                  <a:pt x="44387" y="43768"/>
                  <a:pt x="44852" y="44232"/>
                </a:cubicBezTo>
                <a:cubicBezTo>
                  <a:pt x="45078" y="44458"/>
                  <a:pt x="45375" y="44572"/>
                  <a:pt x="45675" y="44572"/>
                </a:cubicBezTo>
                <a:cubicBezTo>
                  <a:pt x="45974" y="44572"/>
                  <a:pt x="46274" y="44458"/>
                  <a:pt x="46507" y="44232"/>
                </a:cubicBezTo>
                <a:cubicBezTo>
                  <a:pt x="46876" y="43851"/>
                  <a:pt x="46935" y="43280"/>
                  <a:pt x="46697" y="42839"/>
                </a:cubicBezTo>
                <a:lnTo>
                  <a:pt x="54627" y="34886"/>
                </a:lnTo>
                <a:lnTo>
                  <a:pt x="61806" y="36350"/>
                </a:lnTo>
                <a:lnTo>
                  <a:pt x="70605" y="27528"/>
                </a:lnTo>
                <a:cubicBezTo>
                  <a:pt x="70783" y="27627"/>
                  <a:pt x="70980" y="27675"/>
                  <a:pt x="71176" y="27675"/>
                </a:cubicBezTo>
                <a:cubicBezTo>
                  <a:pt x="71477" y="27675"/>
                  <a:pt x="71774" y="27561"/>
                  <a:pt x="71998" y="27337"/>
                </a:cubicBezTo>
                <a:cubicBezTo>
                  <a:pt x="72462" y="26873"/>
                  <a:pt x="72462" y="26135"/>
                  <a:pt x="71998" y="25682"/>
                </a:cubicBezTo>
                <a:cubicBezTo>
                  <a:pt x="71772" y="25450"/>
                  <a:pt x="71471" y="25334"/>
                  <a:pt x="71170" y="25334"/>
                </a:cubicBezTo>
                <a:close/>
                <a:moveTo>
                  <a:pt x="61651" y="46125"/>
                </a:moveTo>
                <a:cubicBezTo>
                  <a:pt x="62008" y="46125"/>
                  <a:pt x="62354" y="46268"/>
                  <a:pt x="62616" y="46530"/>
                </a:cubicBezTo>
                <a:cubicBezTo>
                  <a:pt x="62866" y="46792"/>
                  <a:pt x="63009" y="47125"/>
                  <a:pt x="63009" y="47495"/>
                </a:cubicBezTo>
                <a:cubicBezTo>
                  <a:pt x="63009" y="47864"/>
                  <a:pt x="62866" y="48197"/>
                  <a:pt x="62616" y="48459"/>
                </a:cubicBezTo>
                <a:cubicBezTo>
                  <a:pt x="62354" y="48721"/>
                  <a:pt x="62008" y="48864"/>
                  <a:pt x="61639" y="48864"/>
                </a:cubicBezTo>
                <a:cubicBezTo>
                  <a:pt x="61354" y="48864"/>
                  <a:pt x="61068" y="48769"/>
                  <a:pt x="60842" y="48590"/>
                </a:cubicBezTo>
                <a:lnTo>
                  <a:pt x="60544" y="48304"/>
                </a:lnTo>
                <a:cubicBezTo>
                  <a:pt x="60377" y="48066"/>
                  <a:pt x="60282" y="47792"/>
                  <a:pt x="60282" y="47495"/>
                </a:cubicBezTo>
                <a:cubicBezTo>
                  <a:pt x="60282" y="47125"/>
                  <a:pt x="60425" y="46792"/>
                  <a:pt x="60675" y="46530"/>
                </a:cubicBezTo>
                <a:cubicBezTo>
                  <a:pt x="60937" y="46268"/>
                  <a:pt x="61282" y="46125"/>
                  <a:pt x="61651" y="46125"/>
                </a:cubicBezTo>
                <a:close/>
                <a:moveTo>
                  <a:pt x="29826" y="52614"/>
                </a:moveTo>
                <a:cubicBezTo>
                  <a:pt x="30195" y="52614"/>
                  <a:pt x="30540" y="52757"/>
                  <a:pt x="30790" y="53019"/>
                </a:cubicBezTo>
                <a:cubicBezTo>
                  <a:pt x="31052" y="53281"/>
                  <a:pt x="31195" y="53614"/>
                  <a:pt x="31195" y="53983"/>
                </a:cubicBezTo>
                <a:cubicBezTo>
                  <a:pt x="31195" y="54353"/>
                  <a:pt x="31052" y="54686"/>
                  <a:pt x="30790" y="54948"/>
                </a:cubicBezTo>
                <a:cubicBezTo>
                  <a:pt x="30540" y="55210"/>
                  <a:pt x="30195" y="55353"/>
                  <a:pt x="29826" y="55353"/>
                </a:cubicBezTo>
                <a:cubicBezTo>
                  <a:pt x="29469" y="55353"/>
                  <a:pt x="29123" y="55210"/>
                  <a:pt x="28861" y="54948"/>
                </a:cubicBezTo>
                <a:cubicBezTo>
                  <a:pt x="28611" y="54698"/>
                  <a:pt x="28469" y="54353"/>
                  <a:pt x="28469" y="53983"/>
                </a:cubicBezTo>
                <a:cubicBezTo>
                  <a:pt x="28469" y="53614"/>
                  <a:pt x="28611" y="53281"/>
                  <a:pt x="28861" y="53019"/>
                </a:cubicBezTo>
                <a:cubicBezTo>
                  <a:pt x="29123" y="52757"/>
                  <a:pt x="29469" y="52614"/>
                  <a:pt x="29826" y="52614"/>
                </a:cubicBezTo>
                <a:close/>
                <a:moveTo>
                  <a:pt x="102752" y="1"/>
                </a:moveTo>
                <a:lnTo>
                  <a:pt x="61508" y="41089"/>
                </a:lnTo>
                <a:lnTo>
                  <a:pt x="54900" y="39446"/>
                </a:lnTo>
                <a:lnTo>
                  <a:pt x="38696" y="55686"/>
                </a:lnTo>
                <a:lnTo>
                  <a:pt x="31838" y="54114"/>
                </a:lnTo>
                <a:cubicBezTo>
                  <a:pt x="31838" y="54079"/>
                  <a:pt x="31838" y="54031"/>
                  <a:pt x="31838" y="53983"/>
                </a:cubicBezTo>
                <a:cubicBezTo>
                  <a:pt x="31838" y="53448"/>
                  <a:pt x="31636" y="52936"/>
                  <a:pt x="31255" y="52555"/>
                </a:cubicBezTo>
                <a:cubicBezTo>
                  <a:pt x="30874" y="52186"/>
                  <a:pt x="30362" y="51971"/>
                  <a:pt x="29826" y="51971"/>
                </a:cubicBezTo>
                <a:cubicBezTo>
                  <a:pt x="29290" y="51971"/>
                  <a:pt x="28790" y="52186"/>
                  <a:pt x="28409" y="52555"/>
                </a:cubicBezTo>
                <a:cubicBezTo>
                  <a:pt x="28028" y="52936"/>
                  <a:pt x="27814" y="53448"/>
                  <a:pt x="27814" y="53983"/>
                </a:cubicBezTo>
                <a:cubicBezTo>
                  <a:pt x="27814" y="54519"/>
                  <a:pt x="28028" y="55031"/>
                  <a:pt x="28409" y="55400"/>
                </a:cubicBezTo>
                <a:cubicBezTo>
                  <a:pt x="28790" y="55781"/>
                  <a:pt x="29290" y="55996"/>
                  <a:pt x="29826" y="55996"/>
                </a:cubicBezTo>
                <a:cubicBezTo>
                  <a:pt x="30362" y="55996"/>
                  <a:pt x="30874" y="55781"/>
                  <a:pt x="31255" y="55412"/>
                </a:cubicBezTo>
                <a:cubicBezTo>
                  <a:pt x="31445" y="55222"/>
                  <a:pt x="31588" y="54995"/>
                  <a:pt x="31695" y="54745"/>
                </a:cubicBezTo>
                <a:lnTo>
                  <a:pt x="38898" y="56389"/>
                </a:lnTo>
                <a:lnTo>
                  <a:pt x="55103" y="40172"/>
                </a:lnTo>
                <a:lnTo>
                  <a:pt x="61711" y="41803"/>
                </a:lnTo>
                <a:lnTo>
                  <a:pt x="103204" y="465"/>
                </a:lnTo>
                <a:lnTo>
                  <a:pt x="102752" y="1"/>
                </a:lnTo>
                <a:close/>
                <a:moveTo>
                  <a:pt x="83684" y="39547"/>
                </a:moveTo>
                <a:cubicBezTo>
                  <a:pt x="83383" y="39547"/>
                  <a:pt x="83083" y="39660"/>
                  <a:pt x="82856" y="39886"/>
                </a:cubicBezTo>
                <a:cubicBezTo>
                  <a:pt x="82475" y="40267"/>
                  <a:pt x="82416" y="40839"/>
                  <a:pt x="82666" y="41280"/>
                </a:cubicBezTo>
                <a:lnTo>
                  <a:pt x="68843" y="55115"/>
                </a:lnTo>
                <a:lnTo>
                  <a:pt x="62604" y="57496"/>
                </a:lnTo>
                <a:cubicBezTo>
                  <a:pt x="62556" y="57436"/>
                  <a:pt x="62509" y="57377"/>
                  <a:pt x="62449" y="57317"/>
                </a:cubicBezTo>
                <a:cubicBezTo>
                  <a:pt x="62223" y="57085"/>
                  <a:pt x="61922" y="56969"/>
                  <a:pt x="61621" y="56969"/>
                </a:cubicBezTo>
                <a:cubicBezTo>
                  <a:pt x="61321" y="56969"/>
                  <a:pt x="61020" y="57085"/>
                  <a:pt x="60794" y="57317"/>
                </a:cubicBezTo>
                <a:cubicBezTo>
                  <a:pt x="60342" y="57770"/>
                  <a:pt x="60342" y="58520"/>
                  <a:pt x="60794" y="58972"/>
                </a:cubicBezTo>
                <a:cubicBezTo>
                  <a:pt x="61026" y="59198"/>
                  <a:pt x="61327" y="59311"/>
                  <a:pt x="61626" y="59311"/>
                </a:cubicBezTo>
                <a:cubicBezTo>
                  <a:pt x="61925" y="59311"/>
                  <a:pt x="62223" y="59198"/>
                  <a:pt x="62449" y="58972"/>
                </a:cubicBezTo>
                <a:cubicBezTo>
                  <a:pt x="62687" y="58734"/>
                  <a:pt x="62794" y="58424"/>
                  <a:pt x="62794" y="58127"/>
                </a:cubicBezTo>
                <a:lnTo>
                  <a:pt x="69200" y="55674"/>
                </a:lnTo>
                <a:lnTo>
                  <a:pt x="83118" y="41744"/>
                </a:lnTo>
                <a:cubicBezTo>
                  <a:pt x="83296" y="41838"/>
                  <a:pt x="83491" y="41885"/>
                  <a:pt x="83685" y="41885"/>
                </a:cubicBezTo>
                <a:cubicBezTo>
                  <a:pt x="83984" y="41885"/>
                  <a:pt x="84280" y="41772"/>
                  <a:pt x="84511" y="41541"/>
                </a:cubicBezTo>
                <a:cubicBezTo>
                  <a:pt x="84964" y="41089"/>
                  <a:pt x="84964" y="40351"/>
                  <a:pt x="84511" y="39886"/>
                </a:cubicBezTo>
                <a:cubicBezTo>
                  <a:pt x="84285" y="39660"/>
                  <a:pt x="83984" y="39547"/>
                  <a:pt x="83684" y="39547"/>
                </a:cubicBezTo>
                <a:close/>
                <a:moveTo>
                  <a:pt x="74993" y="61984"/>
                </a:moveTo>
                <a:cubicBezTo>
                  <a:pt x="75345" y="61984"/>
                  <a:pt x="75663" y="62126"/>
                  <a:pt x="75915" y="62377"/>
                </a:cubicBezTo>
                <a:cubicBezTo>
                  <a:pt x="76451" y="62913"/>
                  <a:pt x="76451" y="63770"/>
                  <a:pt x="75915" y="64306"/>
                </a:cubicBezTo>
                <a:cubicBezTo>
                  <a:pt x="75653" y="64568"/>
                  <a:pt x="75320" y="64711"/>
                  <a:pt x="74951" y="64711"/>
                </a:cubicBezTo>
                <a:cubicBezTo>
                  <a:pt x="74581" y="64711"/>
                  <a:pt x="74236" y="64568"/>
                  <a:pt x="73986" y="64306"/>
                </a:cubicBezTo>
                <a:cubicBezTo>
                  <a:pt x="73724" y="64056"/>
                  <a:pt x="73581" y="63711"/>
                  <a:pt x="73581" y="63342"/>
                </a:cubicBezTo>
                <a:cubicBezTo>
                  <a:pt x="73581" y="62985"/>
                  <a:pt x="73724" y="62639"/>
                  <a:pt x="73986" y="62377"/>
                </a:cubicBezTo>
                <a:cubicBezTo>
                  <a:pt x="74236" y="62127"/>
                  <a:pt x="74581" y="61984"/>
                  <a:pt x="74951" y="61984"/>
                </a:cubicBezTo>
                <a:cubicBezTo>
                  <a:pt x="74965" y="61984"/>
                  <a:pt x="74979" y="61984"/>
                  <a:pt x="74993" y="61984"/>
                </a:cubicBezTo>
                <a:close/>
                <a:moveTo>
                  <a:pt x="100513" y="20063"/>
                </a:moveTo>
                <a:lnTo>
                  <a:pt x="89167" y="31433"/>
                </a:lnTo>
                <a:lnTo>
                  <a:pt x="88893" y="39696"/>
                </a:lnTo>
                <a:lnTo>
                  <a:pt x="74736" y="53876"/>
                </a:lnTo>
                <a:lnTo>
                  <a:pt x="74736" y="61342"/>
                </a:lnTo>
                <a:cubicBezTo>
                  <a:pt x="74284" y="61389"/>
                  <a:pt x="73855" y="61592"/>
                  <a:pt x="73522" y="61925"/>
                </a:cubicBezTo>
                <a:cubicBezTo>
                  <a:pt x="73153" y="62306"/>
                  <a:pt x="72938" y="62806"/>
                  <a:pt x="72938" y="63342"/>
                </a:cubicBezTo>
                <a:cubicBezTo>
                  <a:pt x="72938" y="63878"/>
                  <a:pt x="73153" y="64390"/>
                  <a:pt x="73534" y="64771"/>
                </a:cubicBezTo>
                <a:cubicBezTo>
                  <a:pt x="73903" y="65140"/>
                  <a:pt x="74415" y="65354"/>
                  <a:pt x="74951" y="65354"/>
                </a:cubicBezTo>
                <a:cubicBezTo>
                  <a:pt x="75486" y="65354"/>
                  <a:pt x="75986" y="65140"/>
                  <a:pt x="76367" y="64759"/>
                </a:cubicBezTo>
                <a:cubicBezTo>
                  <a:pt x="77153" y="63973"/>
                  <a:pt x="77153" y="62699"/>
                  <a:pt x="76367" y="61913"/>
                </a:cubicBezTo>
                <a:cubicBezTo>
                  <a:pt x="76094" y="61639"/>
                  <a:pt x="75760" y="61461"/>
                  <a:pt x="75391" y="61377"/>
                </a:cubicBezTo>
                <a:lnTo>
                  <a:pt x="75379" y="54150"/>
                </a:lnTo>
                <a:lnTo>
                  <a:pt x="89536" y="39970"/>
                </a:lnTo>
                <a:lnTo>
                  <a:pt x="89798" y="31707"/>
                </a:lnTo>
                <a:lnTo>
                  <a:pt x="100978" y="20527"/>
                </a:lnTo>
                <a:lnTo>
                  <a:pt x="100513" y="20063"/>
                </a:lnTo>
                <a:close/>
                <a:moveTo>
                  <a:pt x="62639" y="65997"/>
                </a:moveTo>
                <a:cubicBezTo>
                  <a:pt x="61485" y="65997"/>
                  <a:pt x="60556" y="66937"/>
                  <a:pt x="60556" y="68092"/>
                </a:cubicBezTo>
                <a:cubicBezTo>
                  <a:pt x="60556" y="69247"/>
                  <a:pt x="61485" y="70176"/>
                  <a:pt x="62639" y="70176"/>
                </a:cubicBezTo>
                <a:cubicBezTo>
                  <a:pt x="63794" y="70176"/>
                  <a:pt x="64723" y="69247"/>
                  <a:pt x="64723" y="68092"/>
                </a:cubicBezTo>
                <a:cubicBezTo>
                  <a:pt x="64723" y="66937"/>
                  <a:pt x="63794" y="65997"/>
                  <a:pt x="62639" y="65997"/>
                </a:cubicBezTo>
                <a:close/>
                <a:moveTo>
                  <a:pt x="62639" y="64294"/>
                </a:moveTo>
                <a:cubicBezTo>
                  <a:pt x="64735" y="64294"/>
                  <a:pt x="66438" y="65997"/>
                  <a:pt x="66438" y="68092"/>
                </a:cubicBezTo>
                <a:cubicBezTo>
                  <a:pt x="66438" y="70188"/>
                  <a:pt x="64735" y="71890"/>
                  <a:pt x="62639" y="71890"/>
                </a:cubicBezTo>
                <a:cubicBezTo>
                  <a:pt x="60544" y="71890"/>
                  <a:pt x="58841" y="70188"/>
                  <a:pt x="58841" y="68092"/>
                </a:cubicBezTo>
                <a:cubicBezTo>
                  <a:pt x="58841" y="65997"/>
                  <a:pt x="60544" y="64294"/>
                  <a:pt x="62639" y="64294"/>
                </a:cubicBezTo>
                <a:close/>
                <a:moveTo>
                  <a:pt x="62639" y="63651"/>
                </a:moveTo>
                <a:cubicBezTo>
                  <a:pt x="60187" y="63651"/>
                  <a:pt x="58198" y="65640"/>
                  <a:pt x="58198" y="68092"/>
                </a:cubicBezTo>
                <a:cubicBezTo>
                  <a:pt x="58198" y="70545"/>
                  <a:pt x="60187" y="72533"/>
                  <a:pt x="62639" y="72533"/>
                </a:cubicBezTo>
                <a:cubicBezTo>
                  <a:pt x="65092" y="72533"/>
                  <a:pt x="67081" y="70545"/>
                  <a:pt x="67081" y="68092"/>
                </a:cubicBezTo>
                <a:cubicBezTo>
                  <a:pt x="67081" y="65640"/>
                  <a:pt x="65092" y="63651"/>
                  <a:pt x="62639" y="63651"/>
                </a:cubicBezTo>
                <a:close/>
                <a:moveTo>
                  <a:pt x="46995" y="70783"/>
                </a:moveTo>
                <a:cubicBezTo>
                  <a:pt x="47364" y="70783"/>
                  <a:pt x="47697" y="70926"/>
                  <a:pt x="47959" y="71176"/>
                </a:cubicBezTo>
                <a:cubicBezTo>
                  <a:pt x="48221" y="71438"/>
                  <a:pt x="48364" y="71783"/>
                  <a:pt x="48364" y="72140"/>
                </a:cubicBezTo>
                <a:cubicBezTo>
                  <a:pt x="48364" y="72510"/>
                  <a:pt x="48221" y="72855"/>
                  <a:pt x="47959" y="73105"/>
                </a:cubicBezTo>
                <a:cubicBezTo>
                  <a:pt x="47697" y="73367"/>
                  <a:pt x="47364" y="73510"/>
                  <a:pt x="46995" y="73510"/>
                </a:cubicBezTo>
                <a:cubicBezTo>
                  <a:pt x="46626" y="73510"/>
                  <a:pt x="46292" y="73367"/>
                  <a:pt x="46030" y="73117"/>
                </a:cubicBezTo>
                <a:cubicBezTo>
                  <a:pt x="45768" y="72855"/>
                  <a:pt x="45625" y="72510"/>
                  <a:pt x="45625" y="72152"/>
                </a:cubicBezTo>
                <a:cubicBezTo>
                  <a:pt x="45625" y="71783"/>
                  <a:pt x="45768" y="71438"/>
                  <a:pt x="46030" y="71176"/>
                </a:cubicBezTo>
                <a:cubicBezTo>
                  <a:pt x="46280" y="70926"/>
                  <a:pt x="46626" y="70783"/>
                  <a:pt x="46995" y="70783"/>
                </a:cubicBezTo>
                <a:close/>
                <a:moveTo>
                  <a:pt x="62639" y="62604"/>
                </a:moveTo>
                <a:cubicBezTo>
                  <a:pt x="65664" y="62604"/>
                  <a:pt x="68128" y="65068"/>
                  <a:pt x="68128" y="68092"/>
                </a:cubicBezTo>
                <a:cubicBezTo>
                  <a:pt x="68128" y="71128"/>
                  <a:pt x="65664" y="73581"/>
                  <a:pt x="62639" y="73581"/>
                </a:cubicBezTo>
                <a:cubicBezTo>
                  <a:pt x="59615" y="73581"/>
                  <a:pt x="57151" y="71117"/>
                  <a:pt x="57151" y="68092"/>
                </a:cubicBezTo>
                <a:cubicBezTo>
                  <a:pt x="57151" y="65068"/>
                  <a:pt x="59615" y="62604"/>
                  <a:pt x="62639" y="62604"/>
                </a:cubicBezTo>
                <a:close/>
                <a:moveTo>
                  <a:pt x="62639" y="61949"/>
                </a:moveTo>
                <a:cubicBezTo>
                  <a:pt x="59258" y="61949"/>
                  <a:pt x="56496" y="64711"/>
                  <a:pt x="56496" y="68092"/>
                </a:cubicBezTo>
                <a:cubicBezTo>
                  <a:pt x="56496" y="71474"/>
                  <a:pt x="59258" y="74236"/>
                  <a:pt x="62639" y="74236"/>
                </a:cubicBezTo>
                <a:cubicBezTo>
                  <a:pt x="66021" y="74236"/>
                  <a:pt x="68783" y="71474"/>
                  <a:pt x="68783" y="68092"/>
                </a:cubicBezTo>
                <a:cubicBezTo>
                  <a:pt x="68783" y="64711"/>
                  <a:pt x="66021" y="61949"/>
                  <a:pt x="62639" y="61949"/>
                </a:cubicBezTo>
                <a:close/>
                <a:moveTo>
                  <a:pt x="127231" y="31362"/>
                </a:moveTo>
                <a:lnTo>
                  <a:pt x="108455" y="50138"/>
                </a:lnTo>
                <a:lnTo>
                  <a:pt x="108836" y="52960"/>
                </a:lnTo>
                <a:lnTo>
                  <a:pt x="104240" y="57543"/>
                </a:lnTo>
                <a:lnTo>
                  <a:pt x="101275" y="57543"/>
                </a:lnTo>
                <a:lnTo>
                  <a:pt x="89655" y="69164"/>
                </a:lnTo>
                <a:lnTo>
                  <a:pt x="86416" y="69164"/>
                </a:lnTo>
                <a:lnTo>
                  <a:pt x="78939" y="76641"/>
                </a:lnTo>
                <a:cubicBezTo>
                  <a:pt x="78755" y="76534"/>
                  <a:pt x="78549" y="76481"/>
                  <a:pt x="78343" y="76481"/>
                </a:cubicBezTo>
                <a:cubicBezTo>
                  <a:pt x="78043" y="76481"/>
                  <a:pt x="77743" y="76594"/>
                  <a:pt x="77510" y="76820"/>
                </a:cubicBezTo>
                <a:cubicBezTo>
                  <a:pt x="77058" y="77284"/>
                  <a:pt x="77058" y="78022"/>
                  <a:pt x="77522" y="78475"/>
                </a:cubicBezTo>
                <a:cubicBezTo>
                  <a:pt x="77749" y="78707"/>
                  <a:pt x="78046" y="78823"/>
                  <a:pt x="78345" y="78823"/>
                </a:cubicBezTo>
                <a:cubicBezTo>
                  <a:pt x="78644" y="78823"/>
                  <a:pt x="78945" y="78707"/>
                  <a:pt x="79177" y="78475"/>
                </a:cubicBezTo>
                <a:cubicBezTo>
                  <a:pt x="79546" y="78105"/>
                  <a:pt x="79606" y="77558"/>
                  <a:pt x="79380" y="77117"/>
                </a:cubicBezTo>
                <a:lnTo>
                  <a:pt x="86690" y="69807"/>
                </a:lnTo>
                <a:lnTo>
                  <a:pt x="89929" y="69807"/>
                </a:lnTo>
                <a:lnTo>
                  <a:pt x="101537" y="58198"/>
                </a:lnTo>
                <a:lnTo>
                  <a:pt x="104514" y="58198"/>
                </a:lnTo>
                <a:lnTo>
                  <a:pt x="109514" y="53186"/>
                </a:lnTo>
                <a:lnTo>
                  <a:pt x="109133" y="50364"/>
                </a:lnTo>
                <a:lnTo>
                  <a:pt x="127683" y="31814"/>
                </a:lnTo>
                <a:lnTo>
                  <a:pt x="127231" y="31362"/>
                </a:lnTo>
                <a:close/>
                <a:moveTo>
                  <a:pt x="54924" y="76581"/>
                </a:moveTo>
                <a:lnTo>
                  <a:pt x="54924" y="78915"/>
                </a:lnTo>
                <a:lnTo>
                  <a:pt x="57270" y="78915"/>
                </a:lnTo>
                <a:lnTo>
                  <a:pt x="57270" y="76581"/>
                </a:lnTo>
                <a:close/>
                <a:moveTo>
                  <a:pt x="59127" y="76581"/>
                </a:moveTo>
                <a:lnTo>
                  <a:pt x="59127" y="78915"/>
                </a:lnTo>
                <a:lnTo>
                  <a:pt x="61473" y="78915"/>
                </a:lnTo>
                <a:lnTo>
                  <a:pt x="61473" y="76581"/>
                </a:lnTo>
                <a:close/>
                <a:moveTo>
                  <a:pt x="68295" y="76748"/>
                </a:moveTo>
                <a:cubicBezTo>
                  <a:pt x="68664" y="76748"/>
                  <a:pt x="68997" y="76891"/>
                  <a:pt x="69259" y="77141"/>
                </a:cubicBezTo>
                <a:cubicBezTo>
                  <a:pt x="69521" y="77403"/>
                  <a:pt x="69664" y="77748"/>
                  <a:pt x="69664" y="78105"/>
                </a:cubicBezTo>
                <a:cubicBezTo>
                  <a:pt x="69664" y="78475"/>
                  <a:pt x="69521" y="78820"/>
                  <a:pt x="69259" y="79082"/>
                </a:cubicBezTo>
                <a:cubicBezTo>
                  <a:pt x="69009" y="79332"/>
                  <a:pt x="68664" y="79475"/>
                  <a:pt x="68295" y="79475"/>
                </a:cubicBezTo>
                <a:cubicBezTo>
                  <a:pt x="67926" y="79475"/>
                  <a:pt x="67592" y="79332"/>
                  <a:pt x="67331" y="79082"/>
                </a:cubicBezTo>
                <a:cubicBezTo>
                  <a:pt x="66795" y="78546"/>
                  <a:pt x="66795" y="77677"/>
                  <a:pt x="67331" y="77141"/>
                </a:cubicBezTo>
                <a:cubicBezTo>
                  <a:pt x="67581" y="76891"/>
                  <a:pt x="67926" y="76748"/>
                  <a:pt x="68295" y="76748"/>
                </a:cubicBezTo>
                <a:close/>
                <a:moveTo>
                  <a:pt x="106347" y="23599"/>
                </a:moveTo>
                <a:lnTo>
                  <a:pt x="94989" y="34969"/>
                </a:lnTo>
                <a:lnTo>
                  <a:pt x="94727" y="43232"/>
                </a:lnTo>
                <a:lnTo>
                  <a:pt x="80570" y="57412"/>
                </a:lnTo>
                <a:lnTo>
                  <a:pt x="80570" y="65032"/>
                </a:lnTo>
                <a:lnTo>
                  <a:pt x="69271" y="76355"/>
                </a:lnTo>
                <a:cubicBezTo>
                  <a:pt x="68974" y="76189"/>
                  <a:pt x="68640" y="76093"/>
                  <a:pt x="68295" y="76093"/>
                </a:cubicBezTo>
                <a:cubicBezTo>
                  <a:pt x="67759" y="76093"/>
                  <a:pt x="67247" y="76308"/>
                  <a:pt x="66866" y="76689"/>
                </a:cubicBezTo>
                <a:cubicBezTo>
                  <a:pt x="66092" y="77474"/>
                  <a:pt x="66092" y="78748"/>
                  <a:pt x="66878" y="79534"/>
                </a:cubicBezTo>
                <a:cubicBezTo>
                  <a:pt x="67259" y="79915"/>
                  <a:pt x="67759" y="80118"/>
                  <a:pt x="68295" y="80118"/>
                </a:cubicBezTo>
                <a:cubicBezTo>
                  <a:pt x="68831" y="80118"/>
                  <a:pt x="69343" y="79915"/>
                  <a:pt x="69724" y="79534"/>
                </a:cubicBezTo>
                <a:cubicBezTo>
                  <a:pt x="70105" y="79153"/>
                  <a:pt x="70307" y="78641"/>
                  <a:pt x="70307" y="78105"/>
                </a:cubicBezTo>
                <a:cubicBezTo>
                  <a:pt x="70307" y="77605"/>
                  <a:pt x="70117" y="77129"/>
                  <a:pt x="69783" y="76748"/>
                </a:cubicBezTo>
                <a:lnTo>
                  <a:pt x="81225" y="65294"/>
                </a:lnTo>
                <a:lnTo>
                  <a:pt x="81213" y="57686"/>
                </a:lnTo>
                <a:lnTo>
                  <a:pt x="95370" y="43506"/>
                </a:lnTo>
                <a:lnTo>
                  <a:pt x="95632" y="35243"/>
                </a:lnTo>
                <a:lnTo>
                  <a:pt x="106812" y="24063"/>
                </a:lnTo>
                <a:lnTo>
                  <a:pt x="106347" y="23599"/>
                </a:lnTo>
                <a:close/>
                <a:moveTo>
                  <a:pt x="54924" y="80487"/>
                </a:moveTo>
                <a:lnTo>
                  <a:pt x="54924" y="82820"/>
                </a:lnTo>
                <a:lnTo>
                  <a:pt x="57270" y="82820"/>
                </a:lnTo>
                <a:lnTo>
                  <a:pt x="57270" y="80487"/>
                </a:lnTo>
                <a:close/>
                <a:moveTo>
                  <a:pt x="59127" y="80487"/>
                </a:moveTo>
                <a:lnTo>
                  <a:pt x="59127" y="82820"/>
                </a:lnTo>
                <a:lnTo>
                  <a:pt x="61473" y="82820"/>
                </a:lnTo>
                <a:lnTo>
                  <a:pt x="61473" y="80487"/>
                </a:lnTo>
                <a:close/>
                <a:moveTo>
                  <a:pt x="54924" y="84392"/>
                </a:moveTo>
                <a:lnTo>
                  <a:pt x="54924" y="86726"/>
                </a:lnTo>
                <a:lnTo>
                  <a:pt x="57270" y="86726"/>
                </a:lnTo>
                <a:lnTo>
                  <a:pt x="57270" y="84392"/>
                </a:lnTo>
                <a:close/>
                <a:moveTo>
                  <a:pt x="71272" y="87404"/>
                </a:moveTo>
                <a:cubicBezTo>
                  <a:pt x="71641" y="87404"/>
                  <a:pt x="71974" y="87547"/>
                  <a:pt x="72236" y="87797"/>
                </a:cubicBezTo>
                <a:cubicBezTo>
                  <a:pt x="72498" y="88059"/>
                  <a:pt x="72641" y="88404"/>
                  <a:pt x="72641" y="88762"/>
                </a:cubicBezTo>
                <a:cubicBezTo>
                  <a:pt x="72641" y="89131"/>
                  <a:pt x="72498" y="89476"/>
                  <a:pt x="72236" y="89738"/>
                </a:cubicBezTo>
                <a:cubicBezTo>
                  <a:pt x="71974" y="89988"/>
                  <a:pt x="71641" y="90131"/>
                  <a:pt x="71272" y="90131"/>
                </a:cubicBezTo>
                <a:cubicBezTo>
                  <a:pt x="70902" y="90131"/>
                  <a:pt x="70569" y="89988"/>
                  <a:pt x="70307" y="89738"/>
                </a:cubicBezTo>
                <a:cubicBezTo>
                  <a:pt x="70045" y="89476"/>
                  <a:pt x="69902" y="89131"/>
                  <a:pt x="69902" y="88773"/>
                </a:cubicBezTo>
                <a:cubicBezTo>
                  <a:pt x="69902" y="88404"/>
                  <a:pt x="70045" y="88059"/>
                  <a:pt x="70307" y="87809"/>
                </a:cubicBezTo>
                <a:cubicBezTo>
                  <a:pt x="70569" y="87547"/>
                  <a:pt x="70902" y="87404"/>
                  <a:pt x="71272" y="87404"/>
                </a:cubicBezTo>
                <a:close/>
                <a:moveTo>
                  <a:pt x="54924" y="88285"/>
                </a:moveTo>
                <a:lnTo>
                  <a:pt x="54924" y="90631"/>
                </a:lnTo>
                <a:lnTo>
                  <a:pt x="57270" y="90631"/>
                </a:lnTo>
                <a:lnTo>
                  <a:pt x="57270" y="88285"/>
                </a:lnTo>
                <a:close/>
                <a:moveTo>
                  <a:pt x="61651" y="45482"/>
                </a:moveTo>
                <a:cubicBezTo>
                  <a:pt x="61115" y="45482"/>
                  <a:pt x="60604" y="45685"/>
                  <a:pt x="60223" y="46066"/>
                </a:cubicBezTo>
                <a:cubicBezTo>
                  <a:pt x="59842" y="46447"/>
                  <a:pt x="59639" y="46959"/>
                  <a:pt x="59639" y="47495"/>
                </a:cubicBezTo>
                <a:cubicBezTo>
                  <a:pt x="59639" y="47935"/>
                  <a:pt x="59782" y="48364"/>
                  <a:pt x="60044" y="48709"/>
                </a:cubicBezTo>
                <a:lnTo>
                  <a:pt x="56472" y="52293"/>
                </a:lnTo>
                <a:lnTo>
                  <a:pt x="50948" y="53174"/>
                </a:lnTo>
                <a:lnTo>
                  <a:pt x="47816" y="56293"/>
                </a:lnTo>
                <a:lnTo>
                  <a:pt x="47328" y="61437"/>
                </a:lnTo>
                <a:lnTo>
                  <a:pt x="12371" y="96393"/>
                </a:lnTo>
                <a:lnTo>
                  <a:pt x="12824" y="96858"/>
                </a:lnTo>
                <a:lnTo>
                  <a:pt x="47947" y="61734"/>
                </a:lnTo>
                <a:lnTo>
                  <a:pt x="48435" y="56591"/>
                </a:lnTo>
                <a:lnTo>
                  <a:pt x="51257" y="53781"/>
                </a:lnTo>
                <a:lnTo>
                  <a:pt x="56770" y="52900"/>
                </a:lnTo>
                <a:lnTo>
                  <a:pt x="60520" y="49161"/>
                </a:lnTo>
                <a:cubicBezTo>
                  <a:pt x="60842" y="49388"/>
                  <a:pt x="61235" y="49507"/>
                  <a:pt x="61651" y="49507"/>
                </a:cubicBezTo>
                <a:cubicBezTo>
                  <a:pt x="62187" y="49507"/>
                  <a:pt x="62687" y="49292"/>
                  <a:pt x="63068" y="48911"/>
                </a:cubicBezTo>
                <a:cubicBezTo>
                  <a:pt x="63449" y="48530"/>
                  <a:pt x="63663" y="48030"/>
                  <a:pt x="63663" y="47495"/>
                </a:cubicBezTo>
                <a:cubicBezTo>
                  <a:pt x="63663" y="46959"/>
                  <a:pt x="63449" y="46447"/>
                  <a:pt x="63068" y="46066"/>
                </a:cubicBezTo>
                <a:cubicBezTo>
                  <a:pt x="62687" y="45685"/>
                  <a:pt x="62187" y="45482"/>
                  <a:pt x="61651" y="45482"/>
                </a:cubicBezTo>
                <a:close/>
                <a:moveTo>
                  <a:pt x="69807" y="103120"/>
                </a:moveTo>
                <a:cubicBezTo>
                  <a:pt x="70105" y="103120"/>
                  <a:pt x="70379" y="103228"/>
                  <a:pt x="70617" y="103394"/>
                </a:cubicBezTo>
                <a:lnTo>
                  <a:pt x="70902" y="103680"/>
                </a:lnTo>
                <a:cubicBezTo>
                  <a:pt x="71081" y="103918"/>
                  <a:pt x="71176" y="104192"/>
                  <a:pt x="71176" y="104490"/>
                </a:cubicBezTo>
                <a:cubicBezTo>
                  <a:pt x="71176" y="104859"/>
                  <a:pt x="71033" y="105204"/>
                  <a:pt x="70771" y="105454"/>
                </a:cubicBezTo>
                <a:cubicBezTo>
                  <a:pt x="70521" y="105716"/>
                  <a:pt x="70176" y="105859"/>
                  <a:pt x="69807" y="105859"/>
                </a:cubicBezTo>
                <a:cubicBezTo>
                  <a:pt x="69450" y="105859"/>
                  <a:pt x="69105" y="105716"/>
                  <a:pt x="68843" y="105454"/>
                </a:cubicBezTo>
                <a:cubicBezTo>
                  <a:pt x="68593" y="105204"/>
                  <a:pt x="68450" y="104859"/>
                  <a:pt x="68450" y="104490"/>
                </a:cubicBezTo>
                <a:cubicBezTo>
                  <a:pt x="68450" y="104132"/>
                  <a:pt x="68593" y="103787"/>
                  <a:pt x="68843" y="103525"/>
                </a:cubicBezTo>
                <a:cubicBezTo>
                  <a:pt x="69105" y="103263"/>
                  <a:pt x="69450" y="103120"/>
                  <a:pt x="69807" y="103120"/>
                </a:cubicBezTo>
                <a:close/>
                <a:moveTo>
                  <a:pt x="118635" y="55126"/>
                </a:moveTo>
                <a:lnTo>
                  <a:pt x="83511" y="90250"/>
                </a:lnTo>
                <a:lnTo>
                  <a:pt x="83023" y="95393"/>
                </a:lnTo>
                <a:lnTo>
                  <a:pt x="80201" y="98203"/>
                </a:lnTo>
                <a:lnTo>
                  <a:pt x="74677" y="99084"/>
                </a:lnTo>
                <a:lnTo>
                  <a:pt x="70938" y="102823"/>
                </a:lnTo>
                <a:cubicBezTo>
                  <a:pt x="70605" y="102597"/>
                  <a:pt x="70224" y="102478"/>
                  <a:pt x="69807" y="102478"/>
                </a:cubicBezTo>
                <a:cubicBezTo>
                  <a:pt x="69271" y="102478"/>
                  <a:pt x="68771" y="102692"/>
                  <a:pt x="68390" y="103073"/>
                </a:cubicBezTo>
                <a:cubicBezTo>
                  <a:pt x="68009" y="103442"/>
                  <a:pt x="67795" y="103954"/>
                  <a:pt x="67795" y="104490"/>
                </a:cubicBezTo>
                <a:cubicBezTo>
                  <a:pt x="67795" y="105025"/>
                  <a:pt x="68009" y="105537"/>
                  <a:pt x="68390" y="105907"/>
                </a:cubicBezTo>
                <a:cubicBezTo>
                  <a:pt x="68771" y="106288"/>
                  <a:pt x="69271" y="106502"/>
                  <a:pt x="69807" y="106502"/>
                </a:cubicBezTo>
                <a:cubicBezTo>
                  <a:pt x="70355" y="106502"/>
                  <a:pt x="70855" y="106288"/>
                  <a:pt x="71236" y="105907"/>
                </a:cubicBezTo>
                <a:cubicBezTo>
                  <a:pt x="71617" y="105526"/>
                  <a:pt x="71819" y="105025"/>
                  <a:pt x="71819" y="104490"/>
                </a:cubicBezTo>
                <a:cubicBezTo>
                  <a:pt x="71819" y="104037"/>
                  <a:pt x="71676" y="103621"/>
                  <a:pt x="71402" y="103263"/>
                </a:cubicBezTo>
                <a:lnTo>
                  <a:pt x="74986" y="99691"/>
                </a:lnTo>
                <a:lnTo>
                  <a:pt x="80511" y="98810"/>
                </a:lnTo>
                <a:lnTo>
                  <a:pt x="83642" y="95679"/>
                </a:lnTo>
                <a:lnTo>
                  <a:pt x="84130" y="90547"/>
                </a:lnTo>
                <a:lnTo>
                  <a:pt x="119087" y="55591"/>
                </a:lnTo>
                <a:lnTo>
                  <a:pt x="118635" y="55126"/>
                </a:lnTo>
                <a:close/>
                <a:moveTo>
                  <a:pt x="46020" y="89113"/>
                </a:moveTo>
                <a:cubicBezTo>
                  <a:pt x="45721" y="89113"/>
                  <a:pt x="45423" y="89226"/>
                  <a:pt x="45197" y="89452"/>
                </a:cubicBezTo>
                <a:cubicBezTo>
                  <a:pt x="44816" y="89833"/>
                  <a:pt x="44756" y="90405"/>
                  <a:pt x="45006" y="90857"/>
                </a:cubicBezTo>
                <a:lnTo>
                  <a:pt x="40470" y="95393"/>
                </a:lnTo>
                <a:lnTo>
                  <a:pt x="40922" y="98751"/>
                </a:lnTo>
                <a:lnTo>
                  <a:pt x="30445" y="109216"/>
                </a:lnTo>
                <a:lnTo>
                  <a:pt x="30909" y="109681"/>
                </a:lnTo>
                <a:lnTo>
                  <a:pt x="41601" y="98977"/>
                </a:lnTo>
                <a:lnTo>
                  <a:pt x="41149" y="95620"/>
                </a:lnTo>
                <a:lnTo>
                  <a:pt x="45471" y="91309"/>
                </a:lnTo>
                <a:cubicBezTo>
                  <a:pt x="45644" y="91403"/>
                  <a:pt x="45836" y="91451"/>
                  <a:pt x="46028" y="91451"/>
                </a:cubicBezTo>
                <a:cubicBezTo>
                  <a:pt x="46324" y="91451"/>
                  <a:pt x="46621" y="91338"/>
                  <a:pt x="46852" y="91107"/>
                </a:cubicBezTo>
                <a:cubicBezTo>
                  <a:pt x="47304" y="90655"/>
                  <a:pt x="47304" y="89916"/>
                  <a:pt x="46852" y="89452"/>
                </a:cubicBezTo>
                <a:cubicBezTo>
                  <a:pt x="46620" y="89226"/>
                  <a:pt x="46319" y="89113"/>
                  <a:pt x="46020" y="89113"/>
                </a:cubicBezTo>
                <a:close/>
                <a:moveTo>
                  <a:pt x="46995" y="70128"/>
                </a:moveTo>
                <a:cubicBezTo>
                  <a:pt x="46459" y="70128"/>
                  <a:pt x="45947" y="70343"/>
                  <a:pt x="45566" y="70724"/>
                </a:cubicBezTo>
                <a:cubicBezTo>
                  <a:pt x="45197" y="71105"/>
                  <a:pt x="44983" y="71605"/>
                  <a:pt x="44983" y="72140"/>
                </a:cubicBezTo>
                <a:cubicBezTo>
                  <a:pt x="44983" y="72605"/>
                  <a:pt x="45137" y="73033"/>
                  <a:pt x="45411" y="73379"/>
                </a:cubicBezTo>
                <a:lnTo>
                  <a:pt x="27099" y="91702"/>
                </a:lnTo>
                <a:lnTo>
                  <a:pt x="24278" y="91321"/>
                </a:lnTo>
                <a:lnTo>
                  <a:pt x="19265" y="96334"/>
                </a:lnTo>
                <a:lnTo>
                  <a:pt x="19265" y="99299"/>
                </a:lnTo>
                <a:lnTo>
                  <a:pt x="7656" y="110919"/>
                </a:lnTo>
                <a:lnTo>
                  <a:pt x="7656" y="114158"/>
                </a:lnTo>
                <a:lnTo>
                  <a:pt x="1" y="121801"/>
                </a:lnTo>
                <a:lnTo>
                  <a:pt x="453" y="122266"/>
                </a:lnTo>
                <a:lnTo>
                  <a:pt x="8299" y="114419"/>
                </a:lnTo>
                <a:lnTo>
                  <a:pt x="8299" y="111181"/>
                </a:lnTo>
                <a:lnTo>
                  <a:pt x="19920" y="99560"/>
                </a:lnTo>
                <a:lnTo>
                  <a:pt x="19920" y="96596"/>
                </a:lnTo>
                <a:lnTo>
                  <a:pt x="24504" y="92000"/>
                </a:lnTo>
                <a:lnTo>
                  <a:pt x="27326" y="92381"/>
                </a:lnTo>
                <a:lnTo>
                  <a:pt x="45887" y="73819"/>
                </a:lnTo>
                <a:cubicBezTo>
                  <a:pt x="46209" y="74034"/>
                  <a:pt x="46590" y="74153"/>
                  <a:pt x="46995" y="74153"/>
                </a:cubicBezTo>
                <a:cubicBezTo>
                  <a:pt x="47530" y="74153"/>
                  <a:pt x="48042" y="73950"/>
                  <a:pt x="48423" y="73569"/>
                </a:cubicBezTo>
                <a:cubicBezTo>
                  <a:pt x="48793" y="73188"/>
                  <a:pt x="49007" y="72676"/>
                  <a:pt x="49007" y="72140"/>
                </a:cubicBezTo>
                <a:cubicBezTo>
                  <a:pt x="49007" y="71605"/>
                  <a:pt x="48793" y="71093"/>
                  <a:pt x="48412" y="70724"/>
                </a:cubicBezTo>
                <a:cubicBezTo>
                  <a:pt x="48031" y="70343"/>
                  <a:pt x="47530" y="70128"/>
                  <a:pt x="46995" y="70128"/>
                </a:cubicBezTo>
                <a:close/>
                <a:moveTo>
                  <a:pt x="71272" y="86761"/>
                </a:moveTo>
                <a:cubicBezTo>
                  <a:pt x="70736" y="86761"/>
                  <a:pt x="70236" y="86964"/>
                  <a:pt x="69855" y="87345"/>
                </a:cubicBezTo>
                <a:cubicBezTo>
                  <a:pt x="69474" y="87726"/>
                  <a:pt x="69259" y="88238"/>
                  <a:pt x="69259" y="88773"/>
                </a:cubicBezTo>
                <a:cubicBezTo>
                  <a:pt x="69259" y="89190"/>
                  <a:pt x="69390" y="89583"/>
                  <a:pt x="69628" y="89928"/>
                </a:cubicBezTo>
                <a:lnTo>
                  <a:pt x="64961" y="94584"/>
                </a:lnTo>
                <a:lnTo>
                  <a:pt x="65426" y="97941"/>
                </a:lnTo>
                <a:lnTo>
                  <a:pt x="41030" y="122325"/>
                </a:lnTo>
                <a:lnTo>
                  <a:pt x="41494" y="122778"/>
                </a:lnTo>
                <a:lnTo>
                  <a:pt x="66104" y="98167"/>
                </a:lnTo>
                <a:lnTo>
                  <a:pt x="65652" y="94810"/>
                </a:lnTo>
                <a:lnTo>
                  <a:pt x="70081" y="90381"/>
                </a:lnTo>
                <a:cubicBezTo>
                  <a:pt x="70426" y="90643"/>
                  <a:pt x="70831" y="90774"/>
                  <a:pt x="71272" y="90774"/>
                </a:cubicBezTo>
                <a:cubicBezTo>
                  <a:pt x="71807" y="90774"/>
                  <a:pt x="72319" y="90571"/>
                  <a:pt x="72700" y="90190"/>
                </a:cubicBezTo>
                <a:cubicBezTo>
                  <a:pt x="73081" y="89809"/>
                  <a:pt x="73284" y="89297"/>
                  <a:pt x="73284" y="88762"/>
                </a:cubicBezTo>
                <a:cubicBezTo>
                  <a:pt x="73284" y="88226"/>
                  <a:pt x="73069" y="87726"/>
                  <a:pt x="72700" y="87345"/>
                </a:cubicBezTo>
                <a:cubicBezTo>
                  <a:pt x="72319" y="86964"/>
                  <a:pt x="71807" y="86761"/>
                  <a:pt x="71272" y="86761"/>
                </a:cubicBezTo>
                <a:close/>
                <a:moveTo>
                  <a:pt x="58947" y="93780"/>
                </a:moveTo>
                <a:cubicBezTo>
                  <a:pt x="58648" y="93780"/>
                  <a:pt x="58347" y="93893"/>
                  <a:pt x="58115" y="94119"/>
                </a:cubicBezTo>
                <a:cubicBezTo>
                  <a:pt x="57746" y="94500"/>
                  <a:pt x="57686" y="95048"/>
                  <a:pt x="57913" y="95489"/>
                </a:cubicBezTo>
                <a:lnTo>
                  <a:pt x="50602" y="102787"/>
                </a:lnTo>
                <a:lnTo>
                  <a:pt x="47364" y="102787"/>
                </a:lnTo>
                <a:lnTo>
                  <a:pt x="35755" y="114408"/>
                </a:lnTo>
                <a:lnTo>
                  <a:pt x="32779" y="114408"/>
                </a:lnTo>
                <a:lnTo>
                  <a:pt x="27778" y="119408"/>
                </a:lnTo>
                <a:lnTo>
                  <a:pt x="28159" y="122230"/>
                </a:lnTo>
                <a:lnTo>
                  <a:pt x="9609" y="140780"/>
                </a:lnTo>
                <a:lnTo>
                  <a:pt x="10061" y="141244"/>
                </a:lnTo>
                <a:lnTo>
                  <a:pt x="28838" y="122468"/>
                </a:lnTo>
                <a:lnTo>
                  <a:pt x="28457" y="119646"/>
                </a:lnTo>
                <a:lnTo>
                  <a:pt x="33052" y="115050"/>
                </a:lnTo>
                <a:lnTo>
                  <a:pt x="36017" y="115050"/>
                </a:lnTo>
                <a:lnTo>
                  <a:pt x="47638" y="103442"/>
                </a:lnTo>
                <a:lnTo>
                  <a:pt x="50876" y="103442"/>
                </a:lnTo>
                <a:lnTo>
                  <a:pt x="58353" y="95953"/>
                </a:lnTo>
                <a:cubicBezTo>
                  <a:pt x="58539" y="96065"/>
                  <a:pt x="58747" y="96122"/>
                  <a:pt x="58954" y="96122"/>
                </a:cubicBezTo>
                <a:cubicBezTo>
                  <a:pt x="59251" y="96122"/>
                  <a:pt x="59546" y="96006"/>
                  <a:pt x="59770" y="95774"/>
                </a:cubicBezTo>
                <a:cubicBezTo>
                  <a:pt x="60234" y="95322"/>
                  <a:pt x="60234" y="94584"/>
                  <a:pt x="59770" y="94119"/>
                </a:cubicBezTo>
                <a:cubicBezTo>
                  <a:pt x="59544" y="93893"/>
                  <a:pt x="59246" y="93780"/>
                  <a:pt x="58947" y="937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8"/>
          <p:cNvSpPr txBox="1">
            <a:spLocks noGrp="1"/>
          </p:cNvSpPr>
          <p:nvPr>
            <p:ph type="title"/>
          </p:nvPr>
        </p:nvSpPr>
        <p:spPr>
          <a:xfrm>
            <a:off x="1424802" y="1458897"/>
            <a:ext cx="6180096" cy="222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tx1"/>
                </a:solidFill>
              </a:rPr>
              <a:t>IMPLEMENTATION</a:t>
            </a:r>
            <a:endParaRPr sz="6000" dirty="0">
              <a:solidFill>
                <a:schemeClr val="tx1"/>
              </a:solidFill>
            </a:endParaRPr>
          </a:p>
        </p:txBody>
      </p:sp>
      <p:grpSp>
        <p:nvGrpSpPr>
          <p:cNvPr id="521" name="Google Shape;521;p38"/>
          <p:cNvGrpSpPr/>
          <p:nvPr/>
        </p:nvGrpSpPr>
        <p:grpSpPr>
          <a:xfrm>
            <a:off x="3971925" y="3938450"/>
            <a:ext cx="1200150" cy="114300"/>
            <a:chOff x="752475" y="981075"/>
            <a:chExt cx="1200150" cy="114300"/>
          </a:xfrm>
        </p:grpSpPr>
        <p:sp>
          <p:nvSpPr>
            <p:cNvPr id="522" name="Google Shape;522;p38"/>
            <p:cNvSpPr/>
            <p:nvPr/>
          </p:nvSpPr>
          <p:spPr>
            <a:xfrm>
              <a:off x="752475" y="981075"/>
              <a:ext cx="114300" cy="114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9334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11144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129540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1476375" y="981075"/>
              <a:ext cx="114300" cy="114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16573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18383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4;p34">
            <a:extLst>
              <a:ext uri="{FF2B5EF4-FFF2-40B4-BE49-F238E27FC236}">
                <a16:creationId xmlns:a16="http://schemas.microsoft.com/office/drawing/2014/main" id="{B85DBEEF-D18C-5E29-D060-B4F9BC59C158}"/>
              </a:ext>
            </a:extLst>
          </p:cNvPr>
          <p:cNvSpPr/>
          <p:nvPr/>
        </p:nvSpPr>
        <p:spPr>
          <a:xfrm rot="16200000">
            <a:off x="1683847" y="2754564"/>
            <a:ext cx="1942092" cy="214312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1" name="Google Shape;351;p35"/>
          <p:cNvGrpSpPr/>
          <p:nvPr/>
        </p:nvGrpSpPr>
        <p:grpSpPr>
          <a:xfrm rot="5400000">
            <a:off x="6657806" y="2004329"/>
            <a:ext cx="2029371" cy="4383847"/>
            <a:chOff x="7350442" y="2608992"/>
            <a:chExt cx="777239" cy="1673160"/>
          </a:xfrm>
        </p:grpSpPr>
        <p:sp>
          <p:nvSpPr>
            <p:cNvPr id="352" name="Google Shape;352;p35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0" name="Google Shape;360;p35"/>
          <p:cNvSpPr txBox="1">
            <a:spLocks noGrp="1"/>
          </p:cNvSpPr>
          <p:nvPr>
            <p:ph type="title"/>
          </p:nvPr>
        </p:nvSpPr>
        <p:spPr>
          <a:xfrm>
            <a:off x="1175435" y="266700"/>
            <a:ext cx="38664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BOUNDING </a:t>
            </a:r>
            <a:r>
              <a:rPr lang="en" dirty="0">
                <a:solidFill>
                  <a:schemeClr val="accent1"/>
                </a:solidFill>
              </a:rPr>
              <a:t>BOX</a:t>
            </a:r>
            <a:endParaRPr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6">
                <a:extLst>
                  <a:ext uri="{FF2B5EF4-FFF2-40B4-BE49-F238E27FC236}">
                    <a16:creationId xmlns:a16="http://schemas.microsoft.com/office/drawing/2014/main" id="{78B8B79F-A9FF-F425-135C-4DEF9DCB09F4}"/>
                  </a:ext>
                </a:extLst>
              </p:cNvPr>
              <p:cNvSpPr txBox="1"/>
              <p:nvPr/>
            </p:nvSpPr>
            <p:spPr>
              <a:xfrm>
                <a:off x="1262859" y="1417409"/>
                <a:ext cx="4560668" cy="16170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⏣"/>
                </a:pPr>
                <a:r>
                  <a:rPr lang="en-US" dirty="0">
                    <a:solidFill>
                      <a:srgbClr val="FFFFFF"/>
                    </a:solidFill>
                  </a:rPr>
                  <a:t>Taken from the dataset</a:t>
                </a:r>
              </a:p>
              <a:p>
                <a:pPr marL="139700" lvl="0" algn="l" rtl="0">
                  <a:spcBef>
                    <a:spcPts val="0"/>
                  </a:spcBef>
                  <a:spcAft>
                    <a:spcPts val="0"/>
                  </a:spcAft>
                  <a:buSzPts val="1400"/>
                </a:pPr>
                <a:endParaRPr lang="en-US" dirty="0">
                  <a:solidFill>
                    <a:srgbClr val="FFFFFF"/>
                  </a:solidFill>
                </a:endParaRP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⏣"/>
                </a:pPr>
                <a:r>
                  <a:rPr lang="en-US" dirty="0">
                    <a:solidFill>
                      <a:srgbClr val="FFFFFF"/>
                    </a:solidFill>
                  </a:rPr>
                  <a:t>Expressed (for each pedestrian) as:</a:t>
                </a:r>
              </a:p>
              <a:p>
                <a:pPr marL="139700" lvl="2"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𝑙𝑒𝑓𝑡𝑈𝑝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𝑙𝑒𝑓𝑡𝑈𝑝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𝑟𝑖𝑔h𝑡𝐷𝑜𝑤𝑛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𝑟𝑖𝑔h𝑡𝐷𝑜𝑤𝑛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⏣"/>
                </a:pPr>
                <a:endParaRPr lang="en-US" dirty="0"/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⏣"/>
                </a:pPr>
                <a:endParaRPr lang="en-US" dirty="0"/>
              </a:p>
              <a:p>
                <a:pPr marL="139700" lvl="0" indent="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TextBox 6">
                <a:extLst>
                  <a:ext uri="{FF2B5EF4-FFF2-40B4-BE49-F238E27FC236}">
                    <a16:creationId xmlns:a16="http://schemas.microsoft.com/office/drawing/2014/main" id="{78B8B79F-A9FF-F425-135C-4DEF9DCB0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859" y="1417409"/>
                <a:ext cx="4560668" cy="1617046"/>
              </a:xfrm>
              <a:prstGeom prst="rect">
                <a:avLst/>
              </a:prstGeom>
              <a:blipFill>
                <a:blip r:embed="rId3"/>
                <a:stretch>
                  <a:fillRect t="-22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testo, schermata, automobile, aria aperta&#10;&#10;Descrizione generata automaticamente">
            <a:extLst>
              <a:ext uri="{FF2B5EF4-FFF2-40B4-BE49-F238E27FC236}">
                <a16:creationId xmlns:a16="http://schemas.microsoft.com/office/drawing/2014/main" id="{E0F6FD6D-D2A7-8F11-1186-C967922DBC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381"/>
          <a:stretch/>
        </p:blipFill>
        <p:spPr>
          <a:xfrm>
            <a:off x="1583329" y="2855082"/>
            <a:ext cx="2143125" cy="194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2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44;p34">
            <a:extLst>
              <a:ext uri="{FF2B5EF4-FFF2-40B4-BE49-F238E27FC236}">
                <a16:creationId xmlns:a16="http://schemas.microsoft.com/office/drawing/2014/main" id="{BA0C88DF-7C2B-CFBD-4689-96875270E455}"/>
              </a:ext>
            </a:extLst>
          </p:cNvPr>
          <p:cNvSpPr/>
          <p:nvPr/>
        </p:nvSpPr>
        <p:spPr>
          <a:xfrm>
            <a:off x="4859999" y="381722"/>
            <a:ext cx="4048690" cy="79068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44;p34">
            <a:extLst>
              <a:ext uri="{FF2B5EF4-FFF2-40B4-BE49-F238E27FC236}">
                <a16:creationId xmlns:a16="http://schemas.microsoft.com/office/drawing/2014/main" id="{456C3201-D64D-BCAB-A80B-9CB21F484790}"/>
              </a:ext>
            </a:extLst>
          </p:cNvPr>
          <p:cNvSpPr/>
          <p:nvPr/>
        </p:nvSpPr>
        <p:spPr>
          <a:xfrm>
            <a:off x="1098214" y="2820477"/>
            <a:ext cx="4093108" cy="205632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1" name="Google Shape;351;p35"/>
          <p:cNvGrpSpPr/>
          <p:nvPr/>
        </p:nvGrpSpPr>
        <p:grpSpPr>
          <a:xfrm rot="5400000">
            <a:off x="6657806" y="2004329"/>
            <a:ext cx="2029371" cy="4383847"/>
            <a:chOff x="7350442" y="2608992"/>
            <a:chExt cx="777239" cy="1673160"/>
          </a:xfrm>
        </p:grpSpPr>
        <p:sp>
          <p:nvSpPr>
            <p:cNvPr id="352" name="Google Shape;352;p35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0" name="Google Shape;360;p35"/>
          <p:cNvSpPr txBox="1">
            <a:spLocks noGrp="1"/>
          </p:cNvSpPr>
          <p:nvPr>
            <p:ph type="title"/>
          </p:nvPr>
        </p:nvSpPr>
        <p:spPr>
          <a:xfrm>
            <a:off x="1175435" y="266700"/>
            <a:ext cx="38664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GLOBAL </a:t>
            </a:r>
            <a:r>
              <a:rPr lang="en" dirty="0">
                <a:solidFill>
                  <a:schemeClr val="accent1"/>
                </a:solidFill>
              </a:rPr>
              <a:t>CONTEXT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61" name="Google Shape;361;p35"/>
          <p:cNvSpPr txBox="1">
            <a:spLocks noGrp="1"/>
          </p:cNvSpPr>
          <p:nvPr>
            <p:ph type="body" idx="1"/>
          </p:nvPr>
        </p:nvSpPr>
        <p:spPr>
          <a:xfrm>
            <a:off x="766743" y="1006512"/>
            <a:ext cx="6433571" cy="231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/>
              <a:t>Steps followed: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-US" sz="1200" dirty="0">
                <a:solidFill>
                  <a:srgbClr val="FFFFFF"/>
                </a:solidFill>
              </a:rPr>
              <a:t>Resize the input to 512x512 for fast computation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endParaRPr lang="en-US" sz="1200" dirty="0">
              <a:solidFill>
                <a:srgbClr val="FFFFFF"/>
              </a:solidFill>
            </a:endParaRPr>
          </a:p>
          <a:p>
            <a:r>
              <a:rPr lang="en-US" sz="1200" dirty="0">
                <a:solidFill>
                  <a:srgbClr val="FFFFFF"/>
                </a:solidFill>
              </a:rPr>
              <a:t>Apply the </a:t>
            </a:r>
            <a:r>
              <a:rPr lang="it-IT" sz="1200" dirty="0">
                <a:hlinkClick r:id="rId3"/>
              </a:rPr>
              <a:t>DeepLab Model</a:t>
            </a:r>
            <a:r>
              <a:rPr lang="it-IT" sz="1200" dirty="0"/>
              <a:t> pre-trained on CityScapes dataset</a:t>
            </a:r>
          </a:p>
          <a:p>
            <a:endParaRPr lang="it-IT" sz="1200" dirty="0"/>
          </a:p>
          <a:p>
            <a:r>
              <a:rPr lang="it-IT" sz="1200" dirty="0"/>
              <a:t>Convert to 224x224 dimension for the Vgg16</a:t>
            </a:r>
            <a:endParaRPr sz="1200" dirty="0"/>
          </a:p>
        </p:txBody>
      </p:sp>
      <p:pic>
        <p:nvPicPr>
          <p:cNvPr id="3" name="Immagine 2" descr="Immagine che contiene testo, schermata, cielo, nuvola&#10;&#10;Descrizione generata automaticamente">
            <a:extLst>
              <a:ext uri="{FF2B5EF4-FFF2-40B4-BE49-F238E27FC236}">
                <a16:creationId xmlns:a16="http://schemas.microsoft.com/office/drawing/2014/main" id="{1D8D0183-7B77-6781-A986-D49CB1315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991" y="2820478"/>
            <a:ext cx="4087331" cy="2043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2A4298-7AFB-39C7-7A97-F83C8A964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000" y="381722"/>
            <a:ext cx="4048690" cy="79068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56F2D1A-9DC0-5F0D-A3D9-2D41D6D3A0CC}"/>
              </a:ext>
            </a:extLst>
          </p:cNvPr>
          <p:cNvGrpSpPr/>
          <p:nvPr/>
        </p:nvGrpSpPr>
        <p:grpSpPr>
          <a:xfrm>
            <a:off x="7692480" y="1013127"/>
            <a:ext cx="757080" cy="33120"/>
            <a:chOff x="7404480" y="1284120"/>
            <a:chExt cx="757080" cy="3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810F782-8C61-CB59-0F4E-21EA0649BE26}"/>
                    </a:ext>
                  </a:extLst>
                </p14:cNvPr>
                <p14:cNvContentPartPr/>
                <p14:nvPr/>
              </p14:nvContentPartPr>
              <p14:xfrm>
                <a:off x="7567200" y="1284120"/>
                <a:ext cx="594360" cy="19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810F782-8C61-CB59-0F4E-21EA0649BE2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04200" y="1221120"/>
                  <a:ext cx="7200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9078552-2C93-AE7D-30BC-B2E1A09E8F9C}"/>
                    </a:ext>
                  </a:extLst>
                </p14:cNvPr>
                <p14:cNvContentPartPr/>
                <p14:nvPr/>
              </p14:nvContentPartPr>
              <p14:xfrm>
                <a:off x="7404480" y="1298880"/>
                <a:ext cx="49320" cy="18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9078552-2C93-AE7D-30BC-B2E1A09E8F9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41840" y="1236240"/>
                  <a:ext cx="174960" cy="144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91989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44;p34">
            <a:extLst>
              <a:ext uri="{FF2B5EF4-FFF2-40B4-BE49-F238E27FC236}">
                <a16:creationId xmlns:a16="http://schemas.microsoft.com/office/drawing/2014/main" id="{A72EE440-C04D-C4E0-A4A8-F366C4900A92}"/>
              </a:ext>
            </a:extLst>
          </p:cNvPr>
          <p:cNvSpPr/>
          <p:nvPr/>
        </p:nvSpPr>
        <p:spPr>
          <a:xfrm>
            <a:off x="173322" y="1406583"/>
            <a:ext cx="3137526" cy="163778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44;p34">
            <a:extLst>
              <a:ext uri="{FF2B5EF4-FFF2-40B4-BE49-F238E27FC236}">
                <a16:creationId xmlns:a16="http://schemas.microsoft.com/office/drawing/2014/main" id="{ECE5BAEE-4DA3-7963-95D6-3EB933327931}"/>
              </a:ext>
            </a:extLst>
          </p:cNvPr>
          <p:cNvSpPr/>
          <p:nvPr/>
        </p:nvSpPr>
        <p:spPr>
          <a:xfrm>
            <a:off x="3061855" y="3348181"/>
            <a:ext cx="3990110" cy="143827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621122" y="23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GLOBAL </a:t>
            </a:r>
            <a:r>
              <a:rPr lang="en" dirty="0">
                <a:solidFill>
                  <a:schemeClr val="accent1"/>
                </a:solidFill>
              </a:rPr>
              <a:t>CONTEXT - </a:t>
            </a:r>
            <a:r>
              <a:rPr lang="en-US" dirty="0">
                <a:solidFill>
                  <a:schemeClr val="accent1"/>
                </a:solidFill>
              </a:rPr>
              <a:t>Experiments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2" name="Google Shape;351;p35">
            <a:extLst>
              <a:ext uri="{FF2B5EF4-FFF2-40B4-BE49-F238E27FC236}">
                <a16:creationId xmlns:a16="http://schemas.microsoft.com/office/drawing/2014/main" id="{29995E1B-718C-9327-EC4E-2A2541E73074}"/>
              </a:ext>
            </a:extLst>
          </p:cNvPr>
          <p:cNvGrpSpPr/>
          <p:nvPr/>
        </p:nvGrpSpPr>
        <p:grpSpPr>
          <a:xfrm>
            <a:off x="7507199" y="53705"/>
            <a:ext cx="2029371" cy="4383847"/>
            <a:chOff x="7350442" y="2608992"/>
            <a:chExt cx="777239" cy="1673160"/>
          </a:xfrm>
        </p:grpSpPr>
        <p:sp>
          <p:nvSpPr>
            <p:cNvPr id="3" name="Google Shape;352;p35">
              <a:extLst>
                <a:ext uri="{FF2B5EF4-FFF2-40B4-BE49-F238E27FC236}">
                  <a16:creationId xmlns:a16="http://schemas.microsoft.com/office/drawing/2014/main" id="{0FD98A4B-9913-B3EF-BEAF-B34B5123181F}"/>
                </a:ext>
              </a:extLst>
            </p:cNvPr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353;p35">
              <a:extLst>
                <a:ext uri="{FF2B5EF4-FFF2-40B4-BE49-F238E27FC236}">
                  <a16:creationId xmlns:a16="http://schemas.microsoft.com/office/drawing/2014/main" id="{8B7A61AD-5B97-3719-6D9C-21FA06FE4ECC}"/>
                </a:ext>
              </a:extLst>
            </p:cNvPr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354;p35">
              <a:extLst>
                <a:ext uri="{FF2B5EF4-FFF2-40B4-BE49-F238E27FC236}">
                  <a16:creationId xmlns:a16="http://schemas.microsoft.com/office/drawing/2014/main" id="{C9816A0D-FB6D-EB71-E167-7440A2E6FC28}"/>
                </a:ext>
              </a:extLst>
            </p:cNvPr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55;p35">
              <a:extLst>
                <a:ext uri="{FF2B5EF4-FFF2-40B4-BE49-F238E27FC236}">
                  <a16:creationId xmlns:a16="http://schemas.microsoft.com/office/drawing/2014/main" id="{812FEBF4-65C3-77E6-248C-5F7D89B4D504}"/>
                </a:ext>
              </a:extLst>
            </p:cNvPr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56;p35">
              <a:extLst>
                <a:ext uri="{FF2B5EF4-FFF2-40B4-BE49-F238E27FC236}">
                  <a16:creationId xmlns:a16="http://schemas.microsoft.com/office/drawing/2014/main" id="{F2671B72-6C47-840A-9E6D-D8BC07CDD8E5}"/>
                </a:ext>
              </a:extLst>
            </p:cNvPr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57;p35">
              <a:extLst>
                <a:ext uri="{FF2B5EF4-FFF2-40B4-BE49-F238E27FC236}">
                  <a16:creationId xmlns:a16="http://schemas.microsoft.com/office/drawing/2014/main" id="{79FF9484-3D18-545A-FA31-1C8020A0E637}"/>
                </a:ext>
              </a:extLst>
            </p:cNvPr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58;p35">
              <a:extLst>
                <a:ext uri="{FF2B5EF4-FFF2-40B4-BE49-F238E27FC236}">
                  <a16:creationId xmlns:a16="http://schemas.microsoft.com/office/drawing/2014/main" id="{AC5D5CE4-F983-40A9-1566-4C84F96DBE4B}"/>
                </a:ext>
              </a:extLst>
            </p:cNvPr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59;p35">
              <a:extLst>
                <a:ext uri="{FF2B5EF4-FFF2-40B4-BE49-F238E27FC236}">
                  <a16:creationId xmlns:a16="http://schemas.microsoft.com/office/drawing/2014/main" id="{5DB0FAC6-9FAD-70B0-ED39-37E9A3B2EF7F}"/>
                </a:ext>
              </a:extLst>
            </p:cNvPr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" name="Immagine 13" descr="Immagine che contiene testo, cielo, schermata&#10;&#10;Descrizione generata automaticamente">
            <a:extLst>
              <a:ext uri="{FF2B5EF4-FFF2-40B4-BE49-F238E27FC236}">
                <a16:creationId xmlns:a16="http://schemas.microsoft.com/office/drawing/2014/main" id="{7F40474A-D4BA-78D0-9468-5258A8E20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012" y="3461802"/>
            <a:ext cx="3848689" cy="1211030"/>
          </a:xfrm>
          <a:prstGeom prst="rect">
            <a:avLst/>
          </a:prstGeom>
        </p:spPr>
      </p:pic>
      <p:pic>
        <p:nvPicPr>
          <p:cNvPr id="16" name="Immagine 15" descr="Immagine che contiene schermata, cielo, Software multimediale&#10;&#10;Descrizione generata automaticamente">
            <a:extLst>
              <a:ext uri="{FF2B5EF4-FFF2-40B4-BE49-F238E27FC236}">
                <a16:creationId xmlns:a16="http://schemas.microsoft.com/office/drawing/2014/main" id="{4200E9DE-C61D-F6E9-0F2C-E73678C8E6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43" t="4789" r="1649" b="5217"/>
          <a:stretch/>
        </p:blipFill>
        <p:spPr>
          <a:xfrm>
            <a:off x="223899" y="1496730"/>
            <a:ext cx="2971690" cy="144938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AB9895F-3BF3-AA6E-3941-924FC4F9A5D5}"/>
              </a:ext>
            </a:extLst>
          </p:cNvPr>
          <p:cNvSpPr txBox="1"/>
          <p:nvPr/>
        </p:nvSpPr>
        <p:spPr>
          <a:xfrm>
            <a:off x="3321431" y="1348778"/>
            <a:ext cx="2596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tx1"/>
                </a:solidFill>
              </a:rPr>
              <a:t>Generic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DeepLab</a:t>
            </a:r>
            <a:r>
              <a:rPr lang="it-IT" dirty="0">
                <a:solidFill>
                  <a:schemeClr val="tx1"/>
                </a:solidFill>
              </a:rPr>
              <a:t> Model 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51F1F20-AB50-266F-9770-72086AE3DE6C}"/>
              </a:ext>
            </a:extLst>
          </p:cNvPr>
          <p:cNvSpPr txBox="1"/>
          <p:nvPr/>
        </p:nvSpPr>
        <p:spPr>
          <a:xfrm>
            <a:off x="1325780" y="4304773"/>
            <a:ext cx="1608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Not </a:t>
            </a:r>
            <a:r>
              <a:rPr lang="it-IT" dirty="0" err="1">
                <a:solidFill>
                  <a:schemeClr val="tx1"/>
                </a:solidFill>
              </a:rPr>
              <a:t>Resized</a:t>
            </a:r>
            <a:r>
              <a:rPr lang="it-IT" dirty="0">
                <a:solidFill>
                  <a:schemeClr val="tx1"/>
                </a:solidFill>
              </a:rPr>
              <a:t> Input</a:t>
            </a:r>
          </a:p>
        </p:txBody>
      </p:sp>
    </p:spTree>
    <p:extLst>
      <p:ext uri="{BB962C8B-B14F-4D97-AF65-F5344CB8AC3E}">
        <p14:creationId xmlns:p14="http://schemas.microsoft.com/office/powerpoint/2010/main" val="2110961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344;p34">
            <a:extLst>
              <a:ext uri="{FF2B5EF4-FFF2-40B4-BE49-F238E27FC236}">
                <a16:creationId xmlns:a16="http://schemas.microsoft.com/office/drawing/2014/main" id="{CD292760-7797-488D-3C4C-58F0BF662525}"/>
              </a:ext>
            </a:extLst>
          </p:cNvPr>
          <p:cNvSpPr/>
          <p:nvPr/>
        </p:nvSpPr>
        <p:spPr>
          <a:xfrm rot="16200000">
            <a:off x="6359921" y="-981978"/>
            <a:ext cx="682959" cy="380228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44;p34">
            <a:extLst>
              <a:ext uri="{FF2B5EF4-FFF2-40B4-BE49-F238E27FC236}">
                <a16:creationId xmlns:a16="http://schemas.microsoft.com/office/drawing/2014/main" id="{B4775453-AB34-77EC-4092-361D1A4B20CA}"/>
              </a:ext>
            </a:extLst>
          </p:cNvPr>
          <p:cNvSpPr/>
          <p:nvPr/>
        </p:nvSpPr>
        <p:spPr>
          <a:xfrm rot="16200000">
            <a:off x="967517" y="3159335"/>
            <a:ext cx="1843368" cy="174469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1" name="Google Shape;351;p35"/>
          <p:cNvGrpSpPr/>
          <p:nvPr/>
        </p:nvGrpSpPr>
        <p:grpSpPr>
          <a:xfrm rot="5400000">
            <a:off x="6657806" y="2004329"/>
            <a:ext cx="2029371" cy="4383847"/>
            <a:chOff x="7350442" y="2608992"/>
            <a:chExt cx="777239" cy="1673160"/>
          </a:xfrm>
        </p:grpSpPr>
        <p:sp>
          <p:nvSpPr>
            <p:cNvPr id="352" name="Google Shape;352;p35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0" name="Google Shape;360;p35"/>
          <p:cNvSpPr txBox="1">
            <a:spLocks noGrp="1"/>
          </p:cNvSpPr>
          <p:nvPr>
            <p:ph type="title"/>
          </p:nvPr>
        </p:nvSpPr>
        <p:spPr>
          <a:xfrm>
            <a:off x="1175435" y="266700"/>
            <a:ext cx="38664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LOCAL </a:t>
            </a:r>
            <a:r>
              <a:rPr lang="en" dirty="0">
                <a:solidFill>
                  <a:schemeClr val="accent1"/>
                </a:solidFill>
              </a:rPr>
              <a:t>CONTEXT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61" name="Google Shape;361;p35"/>
          <p:cNvSpPr txBox="1">
            <a:spLocks noGrp="1"/>
          </p:cNvSpPr>
          <p:nvPr>
            <p:ph type="body" idx="1"/>
          </p:nvPr>
        </p:nvSpPr>
        <p:spPr>
          <a:xfrm>
            <a:off x="1016852" y="867836"/>
            <a:ext cx="3866400" cy="19401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2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it-IT" sz="1200" dirty="0"/>
          </a:p>
        </p:txBody>
      </p:sp>
      <p:pic>
        <p:nvPicPr>
          <p:cNvPr id="4" name="Immagine 3" descr="Immagine che contiene testo, persona, vestiti, schermata&#10;&#10;Descrizione generata automaticamente">
            <a:extLst>
              <a:ext uri="{FF2B5EF4-FFF2-40B4-BE49-F238E27FC236}">
                <a16:creationId xmlns:a16="http://schemas.microsoft.com/office/drawing/2014/main" id="{8FD88F6D-A9E7-4FE8-1E91-FDE90D4F2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852" y="3110002"/>
            <a:ext cx="1744698" cy="18433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BF86FF-CC7A-565A-1B16-F240D677A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060" y="606118"/>
            <a:ext cx="3791479" cy="65731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78671F3-9FB3-2534-B668-3C76500DBF02}"/>
              </a:ext>
            </a:extLst>
          </p:cNvPr>
          <p:cNvGrpSpPr/>
          <p:nvPr/>
        </p:nvGrpSpPr>
        <p:grpSpPr>
          <a:xfrm>
            <a:off x="7477200" y="755640"/>
            <a:ext cx="1118520" cy="37080"/>
            <a:chOff x="7477200" y="755640"/>
            <a:chExt cx="1118520" cy="3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6758109-A13A-7D0D-53EA-D54ED63DCF49}"/>
                    </a:ext>
                  </a:extLst>
                </p14:cNvPr>
                <p14:cNvContentPartPr/>
                <p14:nvPr/>
              </p14:nvContentPartPr>
              <p14:xfrm>
                <a:off x="7477200" y="769680"/>
                <a:ext cx="1118520" cy="23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6758109-A13A-7D0D-53EA-D54ED63DCF4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459200" y="751680"/>
                  <a:ext cx="11541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C77A8E8-599F-44F0-5C23-0052CAEDD783}"/>
                    </a:ext>
                  </a:extLst>
                </p14:cNvPr>
                <p14:cNvContentPartPr/>
                <p14:nvPr/>
              </p14:nvContentPartPr>
              <p14:xfrm>
                <a:off x="8189640" y="777600"/>
                <a:ext cx="3960" cy="3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C77A8E8-599F-44F0-5C23-0052CAEDD78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172000" y="759600"/>
                  <a:ext cx="396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45D6135-1191-AE08-2FBB-EFC7F298EB86}"/>
                    </a:ext>
                  </a:extLst>
                </p14:cNvPr>
                <p14:cNvContentPartPr/>
                <p14:nvPr/>
              </p14:nvContentPartPr>
              <p14:xfrm>
                <a:off x="8233200" y="755640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45D6135-1191-AE08-2FBB-EFC7F298EB8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215200" y="7380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AD1F4EB-E917-08EC-046E-C099EB659698}"/>
                    </a:ext>
                  </a:extLst>
                </p14:cNvPr>
                <p14:cNvContentPartPr/>
                <p14:nvPr/>
              </p14:nvContentPartPr>
              <p14:xfrm>
                <a:off x="8229240" y="755640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AD1F4EB-E917-08EC-046E-C099EB65969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211600" y="7380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C19CC9C-17AB-683F-0E9B-AD26E8F3DA8A}"/>
                    </a:ext>
                  </a:extLst>
                </p14:cNvPr>
                <p14:cNvContentPartPr/>
                <p14:nvPr/>
              </p14:nvContentPartPr>
              <p14:xfrm>
                <a:off x="8167680" y="759600"/>
                <a:ext cx="108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C19CC9C-17AB-683F-0E9B-AD26E8F3DA8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49680" y="741600"/>
                  <a:ext cx="36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6713745-DA73-A6D4-F736-EABFE7640312}"/>
                    </a:ext>
                  </a:extLst>
                </p14:cNvPr>
                <p14:cNvContentPartPr/>
                <p14:nvPr/>
              </p14:nvContentPartPr>
              <p14:xfrm>
                <a:off x="8164080" y="759600"/>
                <a:ext cx="108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6713745-DA73-A6D4-F736-EABFE764031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46080" y="741600"/>
                  <a:ext cx="36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91D2CEB-6407-94E7-D575-2FD170588AA7}"/>
                    </a:ext>
                  </a:extLst>
                </p14:cNvPr>
                <p14:cNvContentPartPr/>
                <p14:nvPr/>
              </p14:nvContentPartPr>
              <p14:xfrm>
                <a:off x="8207640" y="762840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91D2CEB-6407-94E7-D575-2FD170588AA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190000" y="7452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BB1CD93-75E9-0AA8-2A3D-4929341D69E9}"/>
                  </a:ext>
                </a:extLst>
              </p14:cNvPr>
              <p14:cNvContentPartPr/>
              <p14:nvPr/>
            </p14:nvContentPartPr>
            <p14:xfrm>
              <a:off x="6397200" y="621720"/>
              <a:ext cx="2167560" cy="608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BB1CD93-75E9-0AA8-2A3D-4929341D69E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61200" y="585720"/>
                <a:ext cx="2239200" cy="1324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06AB4E5-F87A-6F99-8481-817178092D09}"/>
              </a:ext>
            </a:extLst>
          </p:cNvPr>
          <p:cNvSpPr txBox="1"/>
          <p:nvPr/>
        </p:nvSpPr>
        <p:spPr>
          <a:xfrm>
            <a:off x="865692" y="1019780"/>
            <a:ext cx="417614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solidFill>
                  <a:srgbClr val="FFFFFF"/>
                </a:solidFill>
              </a:rPr>
              <a:t>S</a:t>
            </a:r>
            <a:r>
              <a:rPr lang="en-US" sz="1400" dirty="0">
                <a:solidFill>
                  <a:srgbClr val="FFFFFF"/>
                </a:solidFill>
              </a:rPr>
              <a:t>teps for each video: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sz="1400"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-US" sz="1400" dirty="0">
                <a:solidFill>
                  <a:srgbClr val="FFFFFF"/>
                </a:solidFill>
              </a:rPr>
              <a:t>Take a single frame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endParaRPr lang="en-US" sz="1400"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-US" dirty="0">
                <a:solidFill>
                  <a:srgbClr val="FFFFFF"/>
                </a:solidFill>
              </a:rPr>
              <a:t>Crop the image on its </a:t>
            </a:r>
            <a:r>
              <a:rPr lang="en-US" dirty="0" err="1">
                <a:solidFill>
                  <a:srgbClr val="FFFFFF"/>
                </a:solidFill>
              </a:rPr>
              <a:t>Bbox</a:t>
            </a:r>
            <a:endParaRPr lang="en-US"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endParaRPr lang="en-US"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-US" dirty="0">
                <a:solidFill>
                  <a:srgbClr val="FFFFFF"/>
                </a:solidFill>
              </a:rPr>
              <a:t>Then resize to 224x224  for the Vgg16 input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2043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344;p34">
            <a:extLst>
              <a:ext uri="{FF2B5EF4-FFF2-40B4-BE49-F238E27FC236}">
                <a16:creationId xmlns:a16="http://schemas.microsoft.com/office/drawing/2014/main" id="{DC79D5D9-2D6D-ECBA-A2DE-EBDEE76CC920}"/>
              </a:ext>
            </a:extLst>
          </p:cNvPr>
          <p:cNvSpPr/>
          <p:nvPr/>
        </p:nvSpPr>
        <p:spPr>
          <a:xfrm rot="16200000">
            <a:off x="3980629" y="1402237"/>
            <a:ext cx="2308601" cy="233433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44;p34">
            <a:extLst>
              <a:ext uri="{FF2B5EF4-FFF2-40B4-BE49-F238E27FC236}">
                <a16:creationId xmlns:a16="http://schemas.microsoft.com/office/drawing/2014/main" id="{DE3657EB-C064-A93B-36A8-EC39607B64DD}"/>
              </a:ext>
            </a:extLst>
          </p:cNvPr>
          <p:cNvSpPr/>
          <p:nvPr/>
        </p:nvSpPr>
        <p:spPr>
          <a:xfrm rot="16200000">
            <a:off x="610811" y="1387414"/>
            <a:ext cx="2278952" cy="233433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720000" y="247712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LOCAL </a:t>
            </a:r>
            <a:r>
              <a:rPr lang="en" dirty="0">
                <a:solidFill>
                  <a:schemeClr val="accent1"/>
                </a:solidFill>
              </a:rPr>
              <a:t>CONTEXT – </a:t>
            </a:r>
            <a:r>
              <a:rPr lang="en-US" dirty="0">
                <a:solidFill>
                  <a:schemeClr val="accent1"/>
                </a:solidFill>
              </a:rPr>
              <a:t>Experiments 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2" name="Google Shape;351;p35">
            <a:extLst>
              <a:ext uri="{FF2B5EF4-FFF2-40B4-BE49-F238E27FC236}">
                <a16:creationId xmlns:a16="http://schemas.microsoft.com/office/drawing/2014/main" id="{29995E1B-718C-9327-EC4E-2A2541E73074}"/>
              </a:ext>
            </a:extLst>
          </p:cNvPr>
          <p:cNvGrpSpPr/>
          <p:nvPr/>
        </p:nvGrpSpPr>
        <p:grpSpPr>
          <a:xfrm>
            <a:off x="7114629" y="39343"/>
            <a:ext cx="2029371" cy="4383847"/>
            <a:chOff x="7350442" y="2608992"/>
            <a:chExt cx="777239" cy="1673160"/>
          </a:xfrm>
        </p:grpSpPr>
        <p:sp>
          <p:nvSpPr>
            <p:cNvPr id="3" name="Google Shape;352;p35">
              <a:extLst>
                <a:ext uri="{FF2B5EF4-FFF2-40B4-BE49-F238E27FC236}">
                  <a16:creationId xmlns:a16="http://schemas.microsoft.com/office/drawing/2014/main" id="{0FD98A4B-9913-B3EF-BEAF-B34B5123181F}"/>
                </a:ext>
              </a:extLst>
            </p:cNvPr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353;p35">
              <a:extLst>
                <a:ext uri="{FF2B5EF4-FFF2-40B4-BE49-F238E27FC236}">
                  <a16:creationId xmlns:a16="http://schemas.microsoft.com/office/drawing/2014/main" id="{8B7A61AD-5B97-3719-6D9C-21FA06FE4ECC}"/>
                </a:ext>
              </a:extLst>
            </p:cNvPr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354;p35">
              <a:extLst>
                <a:ext uri="{FF2B5EF4-FFF2-40B4-BE49-F238E27FC236}">
                  <a16:creationId xmlns:a16="http://schemas.microsoft.com/office/drawing/2014/main" id="{C9816A0D-FB6D-EB71-E167-7440A2E6FC28}"/>
                </a:ext>
              </a:extLst>
            </p:cNvPr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55;p35">
              <a:extLst>
                <a:ext uri="{FF2B5EF4-FFF2-40B4-BE49-F238E27FC236}">
                  <a16:creationId xmlns:a16="http://schemas.microsoft.com/office/drawing/2014/main" id="{812FEBF4-65C3-77E6-248C-5F7D89B4D504}"/>
                </a:ext>
              </a:extLst>
            </p:cNvPr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56;p35">
              <a:extLst>
                <a:ext uri="{FF2B5EF4-FFF2-40B4-BE49-F238E27FC236}">
                  <a16:creationId xmlns:a16="http://schemas.microsoft.com/office/drawing/2014/main" id="{F2671B72-6C47-840A-9E6D-D8BC07CDD8E5}"/>
                </a:ext>
              </a:extLst>
            </p:cNvPr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57;p35">
              <a:extLst>
                <a:ext uri="{FF2B5EF4-FFF2-40B4-BE49-F238E27FC236}">
                  <a16:creationId xmlns:a16="http://schemas.microsoft.com/office/drawing/2014/main" id="{79FF9484-3D18-545A-FA31-1C8020A0E637}"/>
                </a:ext>
              </a:extLst>
            </p:cNvPr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58;p35">
              <a:extLst>
                <a:ext uri="{FF2B5EF4-FFF2-40B4-BE49-F238E27FC236}">
                  <a16:creationId xmlns:a16="http://schemas.microsoft.com/office/drawing/2014/main" id="{AC5D5CE4-F983-40A9-1566-4C84F96DBE4B}"/>
                </a:ext>
              </a:extLst>
            </p:cNvPr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59;p35">
              <a:extLst>
                <a:ext uri="{FF2B5EF4-FFF2-40B4-BE49-F238E27FC236}">
                  <a16:creationId xmlns:a16="http://schemas.microsoft.com/office/drawing/2014/main" id="{5DB0FAC6-9FAD-70B0-ED39-37E9A3B2EF7F}"/>
                </a:ext>
              </a:extLst>
            </p:cNvPr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Immagine 11" descr="Immagine che contiene persona, schermata, gambe, collant&#10;&#10;Descrizione generata automaticamente">
            <a:extLst>
              <a:ext uri="{FF2B5EF4-FFF2-40B4-BE49-F238E27FC236}">
                <a16:creationId xmlns:a16="http://schemas.microsoft.com/office/drawing/2014/main" id="{74E1D583-BAE7-12F2-0F70-1CD9B07CD6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00"/>
          <a:stretch/>
        </p:blipFill>
        <p:spPr>
          <a:xfrm>
            <a:off x="594032" y="1461784"/>
            <a:ext cx="2296519" cy="2232274"/>
          </a:xfrm>
          <a:prstGeom prst="rect">
            <a:avLst/>
          </a:prstGeom>
        </p:spPr>
      </p:pic>
      <p:pic>
        <p:nvPicPr>
          <p:cNvPr id="14" name="Immagine 13" descr="Immagine che contiene testo, schermata, bianco, nero&#10;&#10;Descrizione generata automaticamente">
            <a:extLst>
              <a:ext uri="{FF2B5EF4-FFF2-40B4-BE49-F238E27FC236}">
                <a16:creationId xmlns:a16="http://schemas.microsoft.com/office/drawing/2014/main" id="{256198F6-01FE-099C-CD6B-C60F794608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12"/>
          <a:stretch/>
        </p:blipFill>
        <p:spPr>
          <a:xfrm>
            <a:off x="3967762" y="1397823"/>
            <a:ext cx="2357237" cy="2325883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474AB3E-BD47-2343-A86D-F6CDBCEFE3AB}"/>
              </a:ext>
            </a:extLst>
          </p:cNvPr>
          <p:cNvSpPr txBox="1"/>
          <p:nvPr/>
        </p:nvSpPr>
        <p:spPr>
          <a:xfrm>
            <a:off x="645121" y="3804460"/>
            <a:ext cx="2018566" cy="308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tx1"/>
                </a:solidFill>
              </a:rPr>
              <a:t>Bilateral</a:t>
            </a:r>
            <a:r>
              <a:rPr lang="it-IT" dirty="0">
                <a:solidFill>
                  <a:schemeClr val="tx1"/>
                </a:solidFill>
              </a:rPr>
              <a:t> Filtering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21192C2-046B-1FE5-755C-F30546EA4E1A}"/>
              </a:ext>
            </a:extLst>
          </p:cNvPr>
          <p:cNvSpPr txBox="1"/>
          <p:nvPr/>
        </p:nvSpPr>
        <p:spPr>
          <a:xfrm>
            <a:off x="4042645" y="3804460"/>
            <a:ext cx="2339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tx1"/>
                </a:solidFill>
              </a:rPr>
              <a:t>Gaussian</a:t>
            </a:r>
            <a:r>
              <a:rPr lang="it-IT" dirty="0">
                <a:solidFill>
                  <a:schemeClr val="tx1"/>
                </a:solidFill>
              </a:rPr>
              <a:t> Filter</a:t>
            </a:r>
          </a:p>
        </p:txBody>
      </p:sp>
    </p:spTree>
    <p:extLst>
      <p:ext uri="{BB962C8B-B14F-4D97-AF65-F5344CB8AC3E}">
        <p14:creationId xmlns:p14="http://schemas.microsoft.com/office/powerpoint/2010/main" val="2206375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344;p34">
            <a:extLst>
              <a:ext uri="{FF2B5EF4-FFF2-40B4-BE49-F238E27FC236}">
                <a16:creationId xmlns:a16="http://schemas.microsoft.com/office/drawing/2014/main" id="{C3CEE391-25CD-1295-F580-DE0AA729D47D}"/>
              </a:ext>
            </a:extLst>
          </p:cNvPr>
          <p:cNvSpPr/>
          <p:nvPr/>
        </p:nvSpPr>
        <p:spPr>
          <a:xfrm rot="16200000">
            <a:off x="3662934" y="1583461"/>
            <a:ext cx="2278952" cy="229652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44;p34">
            <a:extLst>
              <a:ext uri="{FF2B5EF4-FFF2-40B4-BE49-F238E27FC236}">
                <a16:creationId xmlns:a16="http://schemas.microsoft.com/office/drawing/2014/main" id="{F0EBE620-7B38-B86A-8BDA-BBD1978D5795}"/>
              </a:ext>
            </a:extLst>
          </p:cNvPr>
          <p:cNvSpPr/>
          <p:nvPr/>
        </p:nvSpPr>
        <p:spPr>
          <a:xfrm rot="16200000">
            <a:off x="636042" y="1578062"/>
            <a:ext cx="2280453" cy="2305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28575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720000" y="247712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POSE </a:t>
            </a:r>
            <a:r>
              <a:rPr lang="en" dirty="0">
                <a:solidFill>
                  <a:schemeClr val="accent1"/>
                </a:solidFill>
              </a:rPr>
              <a:t>EXTIMATION - Experiments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2" name="Google Shape;351;p35">
            <a:extLst>
              <a:ext uri="{FF2B5EF4-FFF2-40B4-BE49-F238E27FC236}">
                <a16:creationId xmlns:a16="http://schemas.microsoft.com/office/drawing/2014/main" id="{29995E1B-718C-9327-EC4E-2A2541E73074}"/>
              </a:ext>
            </a:extLst>
          </p:cNvPr>
          <p:cNvGrpSpPr/>
          <p:nvPr/>
        </p:nvGrpSpPr>
        <p:grpSpPr>
          <a:xfrm>
            <a:off x="7114629" y="39343"/>
            <a:ext cx="2029371" cy="4383847"/>
            <a:chOff x="7350442" y="2608992"/>
            <a:chExt cx="777239" cy="1673160"/>
          </a:xfrm>
        </p:grpSpPr>
        <p:sp>
          <p:nvSpPr>
            <p:cNvPr id="3" name="Google Shape;352;p35">
              <a:extLst>
                <a:ext uri="{FF2B5EF4-FFF2-40B4-BE49-F238E27FC236}">
                  <a16:creationId xmlns:a16="http://schemas.microsoft.com/office/drawing/2014/main" id="{0FD98A4B-9913-B3EF-BEAF-B34B5123181F}"/>
                </a:ext>
              </a:extLst>
            </p:cNvPr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353;p35">
              <a:extLst>
                <a:ext uri="{FF2B5EF4-FFF2-40B4-BE49-F238E27FC236}">
                  <a16:creationId xmlns:a16="http://schemas.microsoft.com/office/drawing/2014/main" id="{8B7A61AD-5B97-3719-6D9C-21FA06FE4ECC}"/>
                </a:ext>
              </a:extLst>
            </p:cNvPr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354;p35">
              <a:extLst>
                <a:ext uri="{FF2B5EF4-FFF2-40B4-BE49-F238E27FC236}">
                  <a16:creationId xmlns:a16="http://schemas.microsoft.com/office/drawing/2014/main" id="{C9816A0D-FB6D-EB71-E167-7440A2E6FC28}"/>
                </a:ext>
              </a:extLst>
            </p:cNvPr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55;p35">
              <a:extLst>
                <a:ext uri="{FF2B5EF4-FFF2-40B4-BE49-F238E27FC236}">
                  <a16:creationId xmlns:a16="http://schemas.microsoft.com/office/drawing/2014/main" id="{812FEBF4-65C3-77E6-248C-5F7D89B4D504}"/>
                </a:ext>
              </a:extLst>
            </p:cNvPr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56;p35">
              <a:extLst>
                <a:ext uri="{FF2B5EF4-FFF2-40B4-BE49-F238E27FC236}">
                  <a16:creationId xmlns:a16="http://schemas.microsoft.com/office/drawing/2014/main" id="{F2671B72-6C47-840A-9E6D-D8BC07CDD8E5}"/>
                </a:ext>
              </a:extLst>
            </p:cNvPr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57;p35">
              <a:extLst>
                <a:ext uri="{FF2B5EF4-FFF2-40B4-BE49-F238E27FC236}">
                  <a16:creationId xmlns:a16="http://schemas.microsoft.com/office/drawing/2014/main" id="{79FF9484-3D18-545A-FA31-1C8020A0E637}"/>
                </a:ext>
              </a:extLst>
            </p:cNvPr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58;p35">
              <a:extLst>
                <a:ext uri="{FF2B5EF4-FFF2-40B4-BE49-F238E27FC236}">
                  <a16:creationId xmlns:a16="http://schemas.microsoft.com/office/drawing/2014/main" id="{AC5D5CE4-F983-40A9-1566-4C84F96DBE4B}"/>
                </a:ext>
              </a:extLst>
            </p:cNvPr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59;p35">
              <a:extLst>
                <a:ext uri="{FF2B5EF4-FFF2-40B4-BE49-F238E27FC236}">
                  <a16:creationId xmlns:a16="http://schemas.microsoft.com/office/drawing/2014/main" id="{5DB0FAC6-9FAD-70B0-ED39-37E9A3B2EF7F}"/>
                </a:ext>
              </a:extLst>
            </p:cNvPr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Immagine 11">
            <a:extLst>
              <a:ext uri="{FF2B5EF4-FFF2-40B4-BE49-F238E27FC236}">
                <a16:creationId xmlns:a16="http://schemas.microsoft.com/office/drawing/2014/main" id="{A7DF6C04-C34B-13AF-60DE-0C6F7427AA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" t="3868" b="1512"/>
          <a:stretch/>
        </p:blipFill>
        <p:spPr>
          <a:xfrm>
            <a:off x="632658" y="1590745"/>
            <a:ext cx="2296520" cy="2268425"/>
          </a:xfrm>
          <a:prstGeom prst="rect">
            <a:avLst/>
          </a:prstGeom>
        </p:spPr>
      </p:pic>
      <p:pic>
        <p:nvPicPr>
          <p:cNvPr id="13" name="Immagine 12" descr="Immagine che contiene schermata, automobile, design&#10;&#10;Descrizione generata automaticamente">
            <a:extLst>
              <a:ext uri="{FF2B5EF4-FFF2-40B4-BE49-F238E27FC236}">
                <a16:creationId xmlns:a16="http://schemas.microsoft.com/office/drawing/2014/main" id="{96A59599-D7FD-FA8E-07CC-6FB8909FD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199" y="1599493"/>
            <a:ext cx="2232421" cy="2232421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D7547CF-481E-111F-B919-523BC181CDCA}"/>
              </a:ext>
            </a:extLst>
          </p:cNvPr>
          <p:cNvSpPr txBox="1"/>
          <p:nvPr/>
        </p:nvSpPr>
        <p:spPr>
          <a:xfrm>
            <a:off x="645121" y="3922740"/>
            <a:ext cx="2018566" cy="308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tx1"/>
                </a:solidFill>
              </a:rPr>
              <a:t>Bilateral</a:t>
            </a:r>
            <a:r>
              <a:rPr lang="it-IT" dirty="0">
                <a:solidFill>
                  <a:schemeClr val="tx1"/>
                </a:solidFill>
              </a:rPr>
              <a:t> Filtering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E0B8828-914E-E538-979A-44CAB1DC388B}"/>
              </a:ext>
            </a:extLst>
          </p:cNvPr>
          <p:cNvSpPr txBox="1"/>
          <p:nvPr/>
        </p:nvSpPr>
        <p:spPr>
          <a:xfrm>
            <a:off x="4073859" y="3922740"/>
            <a:ext cx="223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No Filters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55293CE-5ECD-5957-E562-96FFF926E24D}"/>
              </a:ext>
            </a:extLst>
          </p:cNvPr>
          <p:cNvSpPr txBox="1"/>
          <p:nvPr/>
        </p:nvSpPr>
        <p:spPr>
          <a:xfrm>
            <a:off x="4214883" y="204488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9005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35"/>
          <p:cNvGrpSpPr/>
          <p:nvPr/>
        </p:nvGrpSpPr>
        <p:grpSpPr>
          <a:xfrm rot="5400000">
            <a:off x="6647343" y="-935184"/>
            <a:ext cx="2029371" cy="4383847"/>
            <a:chOff x="7350442" y="2608992"/>
            <a:chExt cx="777239" cy="1673160"/>
          </a:xfrm>
        </p:grpSpPr>
        <p:sp>
          <p:nvSpPr>
            <p:cNvPr id="352" name="Google Shape;352;p35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0" name="Google Shape;360;p35"/>
          <p:cNvSpPr txBox="1">
            <a:spLocks noGrp="1"/>
          </p:cNvSpPr>
          <p:nvPr>
            <p:ph type="title"/>
          </p:nvPr>
        </p:nvSpPr>
        <p:spPr>
          <a:xfrm>
            <a:off x="1175435" y="266700"/>
            <a:ext cx="38664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POSE </a:t>
            </a:r>
            <a:r>
              <a:rPr lang="en" dirty="0">
                <a:solidFill>
                  <a:schemeClr val="accent1"/>
                </a:solidFill>
              </a:rPr>
              <a:t>EXTIMATION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" name="Google Shape;344;p34">
            <a:extLst>
              <a:ext uri="{FF2B5EF4-FFF2-40B4-BE49-F238E27FC236}">
                <a16:creationId xmlns:a16="http://schemas.microsoft.com/office/drawing/2014/main" id="{551CA21D-3024-6019-F6EE-B5BFC853B432}"/>
              </a:ext>
            </a:extLst>
          </p:cNvPr>
          <p:cNvSpPr/>
          <p:nvPr/>
        </p:nvSpPr>
        <p:spPr>
          <a:xfrm rot="16200000">
            <a:off x="5472784" y="2734320"/>
            <a:ext cx="2140246" cy="21456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magine 12" descr="Immagine che contiene schermata, automobile, design&#10;&#10;Descrizione generata automaticamente">
            <a:extLst>
              <a:ext uri="{FF2B5EF4-FFF2-40B4-BE49-F238E27FC236}">
                <a16:creationId xmlns:a16="http://schemas.microsoft.com/office/drawing/2014/main" id="{4DE357EF-4A97-6DD8-2CFF-C00F8E11FB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6" t="2268" r="1742" b="1861"/>
          <a:stretch/>
        </p:blipFill>
        <p:spPr>
          <a:xfrm>
            <a:off x="5470104" y="2736998"/>
            <a:ext cx="2145600" cy="2140245"/>
          </a:xfrm>
          <a:prstGeom prst="rect">
            <a:avLst/>
          </a:prstGeom>
        </p:spPr>
      </p:pic>
      <p:sp>
        <p:nvSpPr>
          <p:cNvPr id="6" name="CasellaDiTesto 16">
            <a:extLst>
              <a:ext uri="{FF2B5EF4-FFF2-40B4-BE49-F238E27FC236}">
                <a16:creationId xmlns:a16="http://schemas.microsoft.com/office/drawing/2014/main" id="{79D4FC31-FE57-C820-F7E0-D8CDF7228D94}"/>
              </a:ext>
            </a:extLst>
          </p:cNvPr>
          <p:cNvSpPr txBox="1"/>
          <p:nvPr/>
        </p:nvSpPr>
        <p:spPr>
          <a:xfrm>
            <a:off x="5679171" y="315596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EE3196-1C53-CD23-B954-326257469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967" y="783719"/>
            <a:ext cx="4093108" cy="23193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FFFFFF"/>
                </a:solidFill>
              </a:rPr>
              <a:t>Steps for each video: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sz="1200"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-US" sz="1200" dirty="0">
                <a:solidFill>
                  <a:srgbClr val="FFFFFF"/>
                </a:solidFill>
              </a:rPr>
              <a:t>Take a single frame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endParaRPr lang="en-US" sz="1200"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-US" sz="1200" dirty="0">
                <a:solidFill>
                  <a:srgbClr val="FFFFFF"/>
                </a:solidFill>
              </a:rPr>
              <a:t>Execute </a:t>
            </a:r>
            <a:r>
              <a:rPr lang="it-IT" sz="1200" dirty="0">
                <a:hlinkClick r:id="rId4"/>
              </a:rPr>
              <a:t>OpenPose</a:t>
            </a:r>
            <a:r>
              <a:rPr lang="it-IT" sz="1200" dirty="0"/>
              <a:t> </a:t>
            </a:r>
            <a:r>
              <a:rPr lang="it-IT" sz="1200" dirty="0">
                <a:solidFill>
                  <a:schemeClr val="tx1"/>
                </a:solidFill>
              </a:rPr>
              <a:t>pre-trained model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endParaRPr lang="it-IT" sz="1200" dirty="0"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it-IT" sz="1200" dirty="0">
                <a:solidFill>
                  <a:schemeClr val="tx1"/>
                </a:solidFill>
              </a:rPr>
              <a:t>Eventually set placeholder for data consistency</a:t>
            </a:r>
            <a:endParaRPr lang="en-US" sz="1200" dirty="0"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endParaRPr lang="en-US" sz="1200"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-US" sz="1200" dirty="0">
                <a:solidFill>
                  <a:srgbClr val="FFFFFF"/>
                </a:solidFill>
              </a:rPr>
              <a:t>Save the obtained pose vector</a:t>
            </a:r>
            <a:endParaRPr lang="it-IT" sz="1200" dirty="0"/>
          </a:p>
          <a:p>
            <a:endParaRPr lang="it-IT" sz="1200" dirty="0"/>
          </a:p>
          <a:p>
            <a:endParaRPr lang="it-IT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CE32CA-336A-CA30-6670-305208F5B6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7557" y="3439391"/>
            <a:ext cx="767436" cy="10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11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8"/>
          <p:cNvSpPr/>
          <p:nvPr/>
        </p:nvSpPr>
        <p:spPr>
          <a:xfrm>
            <a:off x="6366850" y="0"/>
            <a:ext cx="4358174" cy="4821045"/>
          </a:xfrm>
          <a:custGeom>
            <a:avLst/>
            <a:gdLst/>
            <a:ahLst/>
            <a:cxnLst/>
            <a:rect l="l" t="t" r="r" b="b"/>
            <a:pathLst>
              <a:path w="127684" h="141245" extrusionOk="0">
                <a:moveTo>
                  <a:pt x="71170" y="25334"/>
                </a:moveTo>
                <a:cubicBezTo>
                  <a:pt x="70870" y="25334"/>
                  <a:pt x="70569" y="25450"/>
                  <a:pt x="70343" y="25682"/>
                </a:cubicBezTo>
                <a:cubicBezTo>
                  <a:pt x="69962" y="26051"/>
                  <a:pt x="69902" y="26623"/>
                  <a:pt x="70152" y="27075"/>
                </a:cubicBezTo>
                <a:lnTo>
                  <a:pt x="61592" y="35648"/>
                </a:lnTo>
                <a:lnTo>
                  <a:pt x="54412" y="34183"/>
                </a:lnTo>
                <a:lnTo>
                  <a:pt x="46233" y="42375"/>
                </a:lnTo>
                <a:cubicBezTo>
                  <a:pt x="46059" y="42281"/>
                  <a:pt x="45865" y="42234"/>
                  <a:pt x="45672" y="42234"/>
                </a:cubicBezTo>
                <a:cubicBezTo>
                  <a:pt x="45373" y="42234"/>
                  <a:pt x="45075" y="42346"/>
                  <a:pt x="44852" y="42577"/>
                </a:cubicBezTo>
                <a:cubicBezTo>
                  <a:pt x="44387" y="43030"/>
                  <a:pt x="44387" y="43768"/>
                  <a:pt x="44852" y="44232"/>
                </a:cubicBezTo>
                <a:cubicBezTo>
                  <a:pt x="45078" y="44458"/>
                  <a:pt x="45375" y="44572"/>
                  <a:pt x="45675" y="44572"/>
                </a:cubicBezTo>
                <a:cubicBezTo>
                  <a:pt x="45974" y="44572"/>
                  <a:pt x="46274" y="44458"/>
                  <a:pt x="46507" y="44232"/>
                </a:cubicBezTo>
                <a:cubicBezTo>
                  <a:pt x="46876" y="43851"/>
                  <a:pt x="46935" y="43280"/>
                  <a:pt x="46697" y="42839"/>
                </a:cubicBezTo>
                <a:lnTo>
                  <a:pt x="54627" y="34886"/>
                </a:lnTo>
                <a:lnTo>
                  <a:pt x="61806" y="36350"/>
                </a:lnTo>
                <a:lnTo>
                  <a:pt x="70605" y="27528"/>
                </a:lnTo>
                <a:cubicBezTo>
                  <a:pt x="70783" y="27627"/>
                  <a:pt x="70980" y="27675"/>
                  <a:pt x="71176" y="27675"/>
                </a:cubicBezTo>
                <a:cubicBezTo>
                  <a:pt x="71477" y="27675"/>
                  <a:pt x="71774" y="27561"/>
                  <a:pt x="71998" y="27337"/>
                </a:cubicBezTo>
                <a:cubicBezTo>
                  <a:pt x="72462" y="26873"/>
                  <a:pt x="72462" y="26135"/>
                  <a:pt x="71998" y="25682"/>
                </a:cubicBezTo>
                <a:cubicBezTo>
                  <a:pt x="71772" y="25450"/>
                  <a:pt x="71471" y="25334"/>
                  <a:pt x="71170" y="25334"/>
                </a:cubicBezTo>
                <a:close/>
                <a:moveTo>
                  <a:pt x="61651" y="46125"/>
                </a:moveTo>
                <a:cubicBezTo>
                  <a:pt x="62008" y="46125"/>
                  <a:pt x="62354" y="46268"/>
                  <a:pt x="62616" y="46530"/>
                </a:cubicBezTo>
                <a:cubicBezTo>
                  <a:pt x="62866" y="46792"/>
                  <a:pt x="63009" y="47125"/>
                  <a:pt x="63009" y="47495"/>
                </a:cubicBezTo>
                <a:cubicBezTo>
                  <a:pt x="63009" y="47864"/>
                  <a:pt x="62866" y="48197"/>
                  <a:pt x="62616" y="48459"/>
                </a:cubicBezTo>
                <a:cubicBezTo>
                  <a:pt x="62354" y="48721"/>
                  <a:pt x="62008" y="48864"/>
                  <a:pt x="61639" y="48864"/>
                </a:cubicBezTo>
                <a:cubicBezTo>
                  <a:pt x="61354" y="48864"/>
                  <a:pt x="61068" y="48769"/>
                  <a:pt x="60842" y="48590"/>
                </a:cubicBezTo>
                <a:lnTo>
                  <a:pt x="60544" y="48304"/>
                </a:lnTo>
                <a:cubicBezTo>
                  <a:pt x="60377" y="48066"/>
                  <a:pt x="60282" y="47792"/>
                  <a:pt x="60282" y="47495"/>
                </a:cubicBezTo>
                <a:cubicBezTo>
                  <a:pt x="60282" y="47125"/>
                  <a:pt x="60425" y="46792"/>
                  <a:pt x="60675" y="46530"/>
                </a:cubicBezTo>
                <a:cubicBezTo>
                  <a:pt x="60937" y="46268"/>
                  <a:pt x="61282" y="46125"/>
                  <a:pt x="61651" y="46125"/>
                </a:cubicBezTo>
                <a:close/>
                <a:moveTo>
                  <a:pt x="29826" y="52614"/>
                </a:moveTo>
                <a:cubicBezTo>
                  <a:pt x="30195" y="52614"/>
                  <a:pt x="30540" y="52757"/>
                  <a:pt x="30790" y="53019"/>
                </a:cubicBezTo>
                <a:cubicBezTo>
                  <a:pt x="31052" y="53281"/>
                  <a:pt x="31195" y="53614"/>
                  <a:pt x="31195" y="53983"/>
                </a:cubicBezTo>
                <a:cubicBezTo>
                  <a:pt x="31195" y="54353"/>
                  <a:pt x="31052" y="54686"/>
                  <a:pt x="30790" y="54948"/>
                </a:cubicBezTo>
                <a:cubicBezTo>
                  <a:pt x="30540" y="55210"/>
                  <a:pt x="30195" y="55353"/>
                  <a:pt x="29826" y="55353"/>
                </a:cubicBezTo>
                <a:cubicBezTo>
                  <a:pt x="29469" y="55353"/>
                  <a:pt x="29123" y="55210"/>
                  <a:pt x="28861" y="54948"/>
                </a:cubicBezTo>
                <a:cubicBezTo>
                  <a:pt x="28611" y="54698"/>
                  <a:pt x="28469" y="54353"/>
                  <a:pt x="28469" y="53983"/>
                </a:cubicBezTo>
                <a:cubicBezTo>
                  <a:pt x="28469" y="53614"/>
                  <a:pt x="28611" y="53281"/>
                  <a:pt x="28861" y="53019"/>
                </a:cubicBezTo>
                <a:cubicBezTo>
                  <a:pt x="29123" y="52757"/>
                  <a:pt x="29469" y="52614"/>
                  <a:pt x="29826" y="52614"/>
                </a:cubicBezTo>
                <a:close/>
                <a:moveTo>
                  <a:pt x="102752" y="1"/>
                </a:moveTo>
                <a:lnTo>
                  <a:pt x="61508" y="41089"/>
                </a:lnTo>
                <a:lnTo>
                  <a:pt x="54900" y="39446"/>
                </a:lnTo>
                <a:lnTo>
                  <a:pt x="38696" y="55686"/>
                </a:lnTo>
                <a:lnTo>
                  <a:pt x="31838" y="54114"/>
                </a:lnTo>
                <a:cubicBezTo>
                  <a:pt x="31838" y="54079"/>
                  <a:pt x="31838" y="54031"/>
                  <a:pt x="31838" y="53983"/>
                </a:cubicBezTo>
                <a:cubicBezTo>
                  <a:pt x="31838" y="53448"/>
                  <a:pt x="31636" y="52936"/>
                  <a:pt x="31255" y="52555"/>
                </a:cubicBezTo>
                <a:cubicBezTo>
                  <a:pt x="30874" y="52186"/>
                  <a:pt x="30362" y="51971"/>
                  <a:pt x="29826" y="51971"/>
                </a:cubicBezTo>
                <a:cubicBezTo>
                  <a:pt x="29290" y="51971"/>
                  <a:pt x="28790" y="52186"/>
                  <a:pt x="28409" y="52555"/>
                </a:cubicBezTo>
                <a:cubicBezTo>
                  <a:pt x="28028" y="52936"/>
                  <a:pt x="27814" y="53448"/>
                  <a:pt x="27814" y="53983"/>
                </a:cubicBezTo>
                <a:cubicBezTo>
                  <a:pt x="27814" y="54519"/>
                  <a:pt x="28028" y="55031"/>
                  <a:pt x="28409" y="55400"/>
                </a:cubicBezTo>
                <a:cubicBezTo>
                  <a:pt x="28790" y="55781"/>
                  <a:pt x="29290" y="55996"/>
                  <a:pt x="29826" y="55996"/>
                </a:cubicBezTo>
                <a:cubicBezTo>
                  <a:pt x="30362" y="55996"/>
                  <a:pt x="30874" y="55781"/>
                  <a:pt x="31255" y="55412"/>
                </a:cubicBezTo>
                <a:cubicBezTo>
                  <a:pt x="31445" y="55222"/>
                  <a:pt x="31588" y="54995"/>
                  <a:pt x="31695" y="54745"/>
                </a:cubicBezTo>
                <a:lnTo>
                  <a:pt x="38898" y="56389"/>
                </a:lnTo>
                <a:lnTo>
                  <a:pt x="55103" y="40172"/>
                </a:lnTo>
                <a:lnTo>
                  <a:pt x="61711" y="41803"/>
                </a:lnTo>
                <a:lnTo>
                  <a:pt x="103204" y="465"/>
                </a:lnTo>
                <a:lnTo>
                  <a:pt x="102752" y="1"/>
                </a:lnTo>
                <a:close/>
                <a:moveTo>
                  <a:pt x="83684" y="39547"/>
                </a:moveTo>
                <a:cubicBezTo>
                  <a:pt x="83383" y="39547"/>
                  <a:pt x="83083" y="39660"/>
                  <a:pt x="82856" y="39886"/>
                </a:cubicBezTo>
                <a:cubicBezTo>
                  <a:pt x="82475" y="40267"/>
                  <a:pt x="82416" y="40839"/>
                  <a:pt x="82666" y="41280"/>
                </a:cubicBezTo>
                <a:lnTo>
                  <a:pt x="68843" y="55115"/>
                </a:lnTo>
                <a:lnTo>
                  <a:pt x="62604" y="57496"/>
                </a:lnTo>
                <a:cubicBezTo>
                  <a:pt x="62556" y="57436"/>
                  <a:pt x="62509" y="57377"/>
                  <a:pt x="62449" y="57317"/>
                </a:cubicBezTo>
                <a:cubicBezTo>
                  <a:pt x="62223" y="57085"/>
                  <a:pt x="61922" y="56969"/>
                  <a:pt x="61621" y="56969"/>
                </a:cubicBezTo>
                <a:cubicBezTo>
                  <a:pt x="61321" y="56969"/>
                  <a:pt x="61020" y="57085"/>
                  <a:pt x="60794" y="57317"/>
                </a:cubicBezTo>
                <a:cubicBezTo>
                  <a:pt x="60342" y="57770"/>
                  <a:pt x="60342" y="58520"/>
                  <a:pt x="60794" y="58972"/>
                </a:cubicBezTo>
                <a:cubicBezTo>
                  <a:pt x="61026" y="59198"/>
                  <a:pt x="61327" y="59311"/>
                  <a:pt x="61626" y="59311"/>
                </a:cubicBezTo>
                <a:cubicBezTo>
                  <a:pt x="61925" y="59311"/>
                  <a:pt x="62223" y="59198"/>
                  <a:pt x="62449" y="58972"/>
                </a:cubicBezTo>
                <a:cubicBezTo>
                  <a:pt x="62687" y="58734"/>
                  <a:pt x="62794" y="58424"/>
                  <a:pt x="62794" y="58127"/>
                </a:cubicBezTo>
                <a:lnTo>
                  <a:pt x="69200" y="55674"/>
                </a:lnTo>
                <a:lnTo>
                  <a:pt x="83118" y="41744"/>
                </a:lnTo>
                <a:cubicBezTo>
                  <a:pt x="83296" y="41838"/>
                  <a:pt x="83491" y="41885"/>
                  <a:pt x="83685" y="41885"/>
                </a:cubicBezTo>
                <a:cubicBezTo>
                  <a:pt x="83984" y="41885"/>
                  <a:pt x="84280" y="41772"/>
                  <a:pt x="84511" y="41541"/>
                </a:cubicBezTo>
                <a:cubicBezTo>
                  <a:pt x="84964" y="41089"/>
                  <a:pt x="84964" y="40351"/>
                  <a:pt x="84511" y="39886"/>
                </a:cubicBezTo>
                <a:cubicBezTo>
                  <a:pt x="84285" y="39660"/>
                  <a:pt x="83984" y="39547"/>
                  <a:pt x="83684" y="39547"/>
                </a:cubicBezTo>
                <a:close/>
                <a:moveTo>
                  <a:pt x="74993" y="61984"/>
                </a:moveTo>
                <a:cubicBezTo>
                  <a:pt x="75345" y="61984"/>
                  <a:pt x="75663" y="62126"/>
                  <a:pt x="75915" y="62377"/>
                </a:cubicBezTo>
                <a:cubicBezTo>
                  <a:pt x="76451" y="62913"/>
                  <a:pt x="76451" y="63770"/>
                  <a:pt x="75915" y="64306"/>
                </a:cubicBezTo>
                <a:cubicBezTo>
                  <a:pt x="75653" y="64568"/>
                  <a:pt x="75320" y="64711"/>
                  <a:pt x="74951" y="64711"/>
                </a:cubicBezTo>
                <a:cubicBezTo>
                  <a:pt x="74581" y="64711"/>
                  <a:pt x="74236" y="64568"/>
                  <a:pt x="73986" y="64306"/>
                </a:cubicBezTo>
                <a:cubicBezTo>
                  <a:pt x="73724" y="64056"/>
                  <a:pt x="73581" y="63711"/>
                  <a:pt x="73581" y="63342"/>
                </a:cubicBezTo>
                <a:cubicBezTo>
                  <a:pt x="73581" y="62985"/>
                  <a:pt x="73724" y="62639"/>
                  <a:pt x="73986" y="62377"/>
                </a:cubicBezTo>
                <a:cubicBezTo>
                  <a:pt x="74236" y="62127"/>
                  <a:pt x="74581" y="61984"/>
                  <a:pt x="74951" y="61984"/>
                </a:cubicBezTo>
                <a:cubicBezTo>
                  <a:pt x="74965" y="61984"/>
                  <a:pt x="74979" y="61984"/>
                  <a:pt x="74993" y="61984"/>
                </a:cubicBezTo>
                <a:close/>
                <a:moveTo>
                  <a:pt x="100513" y="20063"/>
                </a:moveTo>
                <a:lnTo>
                  <a:pt x="89167" y="31433"/>
                </a:lnTo>
                <a:lnTo>
                  <a:pt x="88893" y="39696"/>
                </a:lnTo>
                <a:lnTo>
                  <a:pt x="74736" y="53876"/>
                </a:lnTo>
                <a:lnTo>
                  <a:pt x="74736" y="61342"/>
                </a:lnTo>
                <a:cubicBezTo>
                  <a:pt x="74284" y="61389"/>
                  <a:pt x="73855" y="61592"/>
                  <a:pt x="73522" y="61925"/>
                </a:cubicBezTo>
                <a:cubicBezTo>
                  <a:pt x="73153" y="62306"/>
                  <a:pt x="72938" y="62806"/>
                  <a:pt x="72938" y="63342"/>
                </a:cubicBezTo>
                <a:cubicBezTo>
                  <a:pt x="72938" y="63878"/>
                  <a:pt x="73153" y="64390"/>
                  <a:pt x="73534" y="64771"/>
                </a:cubicBezTo>
                <a:cubicBezTo>
                  <a:pt x="73903" y="65140"/>
                  <a:pt x="74415" y="65354"/>
                  <a:pt x="74951" y="65354"/>
                </a:cubicBezTo>
                <a:cubicBezTo>
                  <a:pt x="75486" y="65354"/>
                  <a:pt x="75986" y="65140"/>
                  <a:pt x="76367" y="64759"/>
                </a:cubicBezTo>
                <a:cubicBezTo>
                  <a:pt x="77153" y="63973"/>
                  <a:pt x="77153" y="62699"/>
                  <a:pt x="76367" y="61913"/>
                </a:cubicBezTo>
                <a:cubicBezTo>
                  <a:pt x="76094" y="61639"/>
                  <a:pt x="75760" y="61461"/>
                  <a:pt x="75391" y="61377"/>
                </a:cubicBezTo>
                <a:lnTo>
                  <a:pt x="75379" y="54150"/>
                </a:lnTo>
                <a:lnTo>
                  <a:pt x="89536" y="39970"/>
                </a:lnTo>
                <a:lnTo>
                  <a:pt x="89798" y="31707"/>
                </a:lnTo>
                <a:lnTo>
                  <a:pt x="100978" y="20527"/>
                </a:lnTo>
                <a:lnTo>
                  <a:pt x="100513" y="20063"/>
                </a:lnTo>
                <a:close/>
                <a:moveTo>
                  <a:pt x="62639" y="65997"/>
                </a:moveTo>
                <a:cubicBezTo>
                  <a:pt x="61485" y="65997"/>
                  <a:pt x="60556" y="66937"/>
                  <a:pt x="60556" y="68092"/>
                </a:cubicBezTo>
                <a:cubicBezTo>
                  <a:pt x="60556" y="69247"/>
                  <a:pt x="61485" y="70176"/>
                  <a:pt x="62639" y="70176"/>
                </a:cubicBezTo>
                <a:cubicBezTo>
                  <a:pt x="63794" y="70176"/>
                  <a:pt x="64723" y="69247"/>
                  <a:pt x="64723" y="68092"/>
                </a:cubicBezTo>
                <a:cubicBezTo>
                  <a:pt x="64723" y="66937"/>
                  <a:pt x="63794" y="65997"/>
                  <a:pt x="62639" y="65997"/>
                </a:cubicBezTo>
                <a:close/>
                <a:moveTo>
                  <a:pt x="62639" y="64294"/>
                </a:moveTo>
                <a:cubicBezTo>
                  <a:pt x="64735" y="64294"/>
                  <a:pt x="66438" y="65997"/>
                  <a:pt x="66438" y="68092"/>
                </a:cubicBezTo>
                <a:cubicBezTo>
                  <a:pt x="66438" y="70188"/>
                  <a:pt x="64735" y="71890"/>
                  <a:pt x="62639" y="71890"/>
                </a:cubicBezTo>
                <a:cubicBezTo>
                  <a:pt x="60544" y="71890"/>
                  <a:pt x="58841" y="70188"/>
                  <a:pt x="58841" y="68092"/>
                </a:cubicBezTo>
                <a:cubicBezTo>
                  <a:pt x="58841" y="65997"/>
                  <a:pt x="60544" y="64294"/>
                  <a:pt x="62639" y="64294"/>
                </a:cubicBezTo>
                <a:close/>
                <a:moveTo>
                  <a:pt x="62639" y="63651"/>
                </a:moveTo>
                <a:cubicBezTo>
                  <a:pt x="60187" y="63651"/>
                  <a:pt x="58198" y="65640"/>
                  <a:pt x="58198" y="68092"/>
                </a:cubicBezTo>
                <a:cubicBezTo>
                  <a:pt x="58198" y="70545"/>
                  <a:pt x="60187" y="72533"/>
                  <a:pt x="62639" y="72533"/>
                </a:cubicBezTo>
                <a:cubicBezTo>
                  <a:pt x="65092" y="72533"/>
                  <a:pt x="67081" y="70545"/>
                  <a:pt x="67081" y="68092"/>
                </a:cubicBezTo>
                <a:cubicBezTo>
                  <a:pt x="67081" y="65640"/>
                  <a:pt x="65092" y="63651"/>
                  <a:pt x="62639" y="63651"/>
                </a:cubicBezTo>
                <a:close/>
                <a:moveTo>
                  <a:pt x="46995" y="70783"/>
                </a:moveTo>
                <a:cubicBezTo>
                  <a:pt x="47364" y="70783"/>
                  <a:pt x="47697" y="70926"/>
                  <a:pt x="47959" y="71176"/>
                </a:cubicBezTo>
                <a:cubicBezTo>
                  <a:pt x="48221" y="71438"/>
                  <a:pt x="48364" y="71783"/>
                  <a:pt x="48364" y="72140"/>
                </a:cubicBezTo>
                <a:cubicBezTo>
                  <a:pt x="48364" y="72510"/>
                  <a:pt x="48221" y="72855"/>
                  <a:pt x="47959" y="73105"/>
                </a:cubicBezTo>
                <a:cubicBezTo>
                  <a:pt x="47697" y="73367"/>
                  <a:pt x="47364" y="73510"/>
                  <a:pt x="46995" y="73510"/>
                </a:cubicBezTo>
                <a:cubicBezTo>
                  <a:pt x="46626" y="73510"/>
                  <a:pt x="46292" y="73367"/>
                  <a:pt x="46030" y="73117"/>
                </a:cubicBezTo>
                <a:cubicBezTo>
                  <a:pt x="45768" y="72855"/>
                  <a:pt x="45625" y="72510"/>
                  <a:pt x="45625" y="72152"/>
                </a:cubicBezTo>
                <a:cubicBezTo>
                  <a:pt x="45625" y="71783"/>
                  <a:pt x="45768" y="71438"/>
                  <a:pt x="46030" y="71176"/>
                </a:cubicBezTo>
                <a:cubicBezTo>
                  <a:pt x="46280" y="70926"/>
                  <a:pt x="46626" y="70783"/>
                  <a:pt x="46995" y="70783"/>
                </a:cubicBezTo>
                <a:close/>
                <a:moveTo>
                  <a:pt x="62639" y="62604"/>
                </a:moveTo>
                <a:cubicBezTo>
                  <a:pt x="65664" y="62604"/>
                  <a:pt x="68128" y="65068"/>
                  <a:pt x="68128" y="68092"/>
                </a:cubicBezTo>
                <a:cubicBezTo>
                  <a:pt x="68128" y="71128"/>
                  <a:pt x="65664" y="73581"/>
                  <a:pt x="62639" y="73581"/>
                </a:cubicBezTo>
                <a:cubicBezTo>
                  <a:pt x="59615" y="73581"/>
                  <a:pt x="57151" y="71117"/>
                  <a:pt x="57151" y="68092"/>
                </a:cubicBezTo>
                <a:cubicBezTo>
                  <a:pt x="57151" y="65068"/>
                  <a:pt x="59615" y="62604"/>
                  <a:pt x="62639" y="62604"/>
                </a:cubicBezTo>
                <a:close/>
                <a:moveTo>
                  <a:pt x="62639" y="61949"/>
                </a:moveTo>
                <a:cubicBezTo>
                  <a:pt x="59258" y="61949"/>
                  <a:pt x="56496" y="64711"/>
                  <a:pt x="56496" y="68092"/>
                </a:cubicBezTo>
                <a:cubicBezTo>
                  <a:pt x="56496" y="71474"/>
                  <a:pt x="59258" y="74236"/>
                  <a:pt x="62639" y="74236"/>
                </a:cubicBezTo>
                <a:cubicBezTo>
                  <a:pt x="66021" y="74236"/>
                  <a:pt x="68783" y="71474"/>
                  <a:pt x="68783" y="68092"/>
                </a:cubicBezTo>
                <a:cubicBezTo>
                  <a:pt x="68783" y="64711"/>
                  <a:pt x="66021" y="61949"/>
                  <a:pt x="62639" y="61949"/>
                </a:cubicBezTo>
                <a:close/>
                <a:moveTo>
                  <a:pt x="127231" y="31362"/>
                </a:moveTo>
                <a:lnTo>
                  <a:pt x="108455" y="50138"/>
                </a:lnTo>
                <a:lnTo>
                  <a:pt x="108836" y="52960"/>
                </a:lnTo>
                <a:lnTo>
                  <a:pt x="104240" y="57543"/>
                </a:lnTo>
                <a:lnTo>
                  <a:pt x="101275" y="57543"/>
                </a:lnTo>
                <a:lnTo>
                  <a:pt x="89655" y="69164"/>
                </a:lnTo>
                <a:lnTo>
                  <a:pt x="86416" y="69164"/>
                </a:lnTo>
                <a:lnTo>
                  <a:pt x="78939" y="76641"/>
                </a:lnTo>
                <a:cubicBezTo>
                  <a:pt x="78755" y="76534"/>
                  <a:pt x="78549" y="76481"/>
                  <a:pt x="78343" y="76481"/>
                </a:cubicBezTo>
                <a:cubicBezTo>
                  <a:pt x="78043" y="76481"/>
                  <a:pt x="77743" y="76594"/>
                  <a:pt x="77510" y="76820"/>
                </a:cubicBezTo>
                <a:cubicBezTo>
                  <a:pt x="77058" y="77284"/>
                  <a:pt x="77058" y="78022"/>
                  <a:pt x="77522" y="78475"/>
                </a:cubicBezTo>
                <a:cubicBezTo>
                  <a:pt x="77749" y="78707"/>
                  <a:pt x="78046" y="78823"/>
                  <a:pt x="78345" y="78823"/>
                </a:cubicBezTo>
                <a:cubicBezTo>
                  <a:pt x="78644" y="78823"/>
                  <a:pt x="78945" y="78707"/>
                  <a:pt x="79177" y="78475"/>
                </a:cubicBezTo>
                <a:cubicBezTo>
                  <a:pt x="79546" y="78105"/>
                  <a:pt x="79606" y="77558"/>
                  <a:pt x="79380" y="77117"/>
                </a:cubicBezTo>
                <a:lnTo>
                  <a:pt x="86690" y="69807"/>
                </a:lnTo>
                <a:lnTo>
                  <a:pt x="89929" y="69807"/>
                </a:lnTo>
                <a:lnTo>
                  <a:pt x="101537" y="58198"/>
                </a:lnTo>
                <a:lnTo>
                  <a:pt x="104514" y="58198"/>
                </a:lnTo>
                <a:lnTo>
                  <a:pt x="109514" y="53186"/>
                </a:lnTo>
                <a:lnTo>
                  <a:pt x="109133" y="50364"/>
                </a:lnTo>
                <a:lnTo>
                  <a:pt x="127683" y="31814"/>
                </a:lnTo>
                <a:lnTo>
                  <a:pt x="127231" y="31362"/>
                </a:lnTo>
                <a:close/>
                <a:moveTo>
                  <a:pt x="54924" y="76581"/>
                </a:moveTo>
                <a:lnTo>
                  <a:pt x="54924" y="78915"/>
                </a:lnTo>
                <a:lnTo>
                  <a:pt x="57270" y="78915"/>
                </a:lnTo>
                <a:lnTo>
                  <a:pt x="57270" y="76581"/>
                </a:lnTo>
                <a:close/>
                <a:moveTo>
                  <a:pt x="59127" y="76581"/>
                </a:moveTo>
                <a:lnTo>
                  <a:pt x="59127" y="78915"/>
                </a:lnTo>
                <a:lnTo>
                  <a:pt x="61473" y="78915"/>
                </a:lnTo>
                <a:lnTo>
                  <a:pt x="61473" y="76581"/>
                </a:lnTo>
                <a:close/>
                <a:moveTo>
                  <a:pt x="68295" y="76748"/>
                </a:moveTo>
                <a:cubicBezTo>
                  <a:pt x="68664" y="76748"/>
                  <a:pt x="68997" y="76891"/>
                  <a:pt x="69259" y="77141"/>
                </a:cubicBezTo>
                <a:cubicBezTo>
                  <a:pt x="69521" y="77403"/>
                  <a:pt x="69664" y="77748"/>
                  <a:pt x="69664" y="78105"/>
                </a:cubicBezTo>
                <a:cubicBezTo>
                  <a:pt x="69664" y="78475"/>
                  <a:pt x="69521" y="78820"/>
                  <a:pt x="69259" y="79082"/>
                </a:cubicBezTo>
                <a:cubicBezTo>
                  <a:pt x="69009" y="79332"/>
                  <a:pt x="68664" y="79475"/>
                  <a:pt x="68295" y="79475"/>
                </a:cubicBezTo>
                <a:cubicBezTo>
                  <a:pt x="67926" y="79475"/>
                  <a:pt x="67592" y="79332"/>
                  <a:pt x="67331" y="79082"/>
                </a:cubicBezTo>
                <a:cubicBezTo>
                  <a:pt x="66795" y="78546"/>
                  <a:pt x="66795" y="77677"/>
                  <a:pt x="67331" y="77141"/>
                </a:cubicBezTo>
                <a:cubicBezTo>
                  <a:pt x="67581" y="76891"/>
                  <a:pt x="67926" y="76748"/>
                  <a:pt x="68295" y="76748"/>
                </a:cubicBezTo>
                <a:close/>
                <a:moveTo>
                  <a:pt x="106347" y="23599"/>
                </a:moveTo>
                <a:lnTo>
                  <a:pt x="94989" y="34969"/>
                </a:lnTo>
                <a:lnTo>
                  <a:pt x="94727" y="43232"/>
                </a:lnTo>
                <a:lnTo>
                  <a:pt x="80570" y="57412"/>
                </a:lnTo>
                <a:lnTo>
                  <a:pt x="80570" y="65032"/>
                </a:lnTo>
                <a:lnTo>
                  <a:pt x="69271" y="76355"/>
                </a:lnTo>
                <a:cubicBezTo>
                  <a:pt x="68974" y="76189"/>
                  <a:pt x="68640" y="76093"/>
                  <a:pt x="68295" y="76093"/>
                </a:cubicBezTo>
                <a:cubicBezTo>
                  <a:pt x="67759" y="76093"/>
                  <a:pt x="67247" y="76308"/>
                  <a:pt x="66866" y="76689"/>
                </a:cubicBezTo>
                <a:cubicBezTo>
                  <a:pt x="66092" y="77474"/>
                  <a:pt x="66092" y="78748"/>
                  <a:pt x="66878" y="79534"/>
                </a:cubicBezTo>
                <a:cubicBezTo>
                  <a:pt x="67259" y="79915"/>
                  <a:pt x="67759" y="80118"/>
                  <a:pt x="68295" y="80118"/>
                </a:cubicBezTo>
                <a:cubicBezTo>
                  <a:pt x="68831" y="80118"/>
                  <a:pt x="69343" y="79915"/>
                  <a:pt x="69724" y="79534"/>
                </a:cubicBezTo>
                <a:cubicBezTo>
                  <a:pt x="70105" y="79153"/>
                  <a:pt x="70307" y="78641"/>
                  <a:pt x="70307" y="78105"/>
                </a:cubicBezTo>
                <a:cubicBezTo>
                  <a:pt x="70307" y="77605"/>
                  <a:pt x="70117" y="77129"/>
                  <a:pt x="69783" y="76748"/>
                </a:cubicBezTo>
                <a:lnTo>
                  <a:pt x="81225" y="65294"/>
                </a:lnTo>
                <a:lnTo>
                  <a:pt x="81213" y="57686"/>
                </a:lnTo>
                <a:lnTo>
                  <a:pt x="95370" y="43506"/>
                </a:lnTo>
                <a:lnTo>
                  <a:pt x="95632" y="35243"/>
                </a:lnTo>
                <a:lnTo>
                  <a:pt x="106812" y="24063"/>
                </a:lnTo>
                <a:lnTo>
                  <a:pt x="106347" y="23599"/>
                </a:lnTo>
                <a:close/>
                <a:moveTo>
                  <a:pt x="54924" y="80487"/>
                </a:moveTo>
                <a:lnTo>
                  <a:pt x="54924" y="82820"/>
                </a:lnTo>
                <a:lnTo>
                  <a:pt x="57270" y="82820"/>
                </a:lnTo>
                <a:lnTo>
                  <a:pt x="57270" y="80487"/>
                </a:lnTo>
                <a:close/>
                <a:moveTo>
                  <a:pt x="59127" y="80487"/>
                </a:moveTo>
                <a:lnTo>
                  <a:pt x="59127" y="82820"/>
                </a:lnTo>
                <a:lnTo>
                  <a:pt x="61473" y="82820"/>
                </a:lnTo>
                <a:lnTo>
                  <a:pt x="61473" y="80487"/>
                </a:lnTo>
                <a:close/>
                <a:moveTo>
                  <a:pt x="54924" y="84392"/>
                </a:moveTo>
                <a:lnTo>
                  <a:pt x="54924" y="86726"/>
                </a:lnTo>
                <a:lnTo>
                  <a:pt x="57270" y="86726"/>
                </a:lnTo>
                <a:lnTo>
                  <a:pt x="57270" y="84392"/>
                </a:lnTo>
                <a:close/>
                <a:moveTo>
                  <a:pt x="71272" y="87404"/>
                </a:moveTo>
                <a:cubicBezTo>
                  <a:pt x="71641" y="87404"/>
                  <a:pt x="71974" y="87547"/>
                  <a:pt x="72236" y="87797"/>
                </a:cubicBezTo>
                <a:cubicBezTo>
                  <a:pt x="72498" y="88059"/>
                  <a:pt x="72641" y="88404"/>
                  <a:pt x="72641" y="88762"/>
                </a:cubicBezTo>
                <a:cubicBezTo>
                  <a:pt x="72641" y="89131"/>
                  <a:pt x="72498" y="89476"/>
                  <a:pt x="72236" y="89738"/>
                </a:cubicBezTo>
                <a:cubicBezTo>
                  <a:pt x="71974" y="89988"/>
                  <a:pt x="71641" y="90131"/>
                  <a:pt x="71272" y="90131"/>
                </a:cubicBezTo>
                <a:cubicBezTo>
                  <a:pt x="70902" y="90131"/>
                  <a:pt x="70569" y="89988"/>
                  <a:pt x="70307" y="89738"/>
                </a:cubicBezTo>
                <a:cubicBezTo>
                  <a:pt x="70045" y="89476"/>
                  <a:pt x="69902" y="89131"/>
                  <a:pt x="69902" y="88773"/>
                </a:cubicBezTo>
                <a:cubicBezTo>
                  <a:pt x="69902" y="88404"/>
                  <a:pt x="70045" y="88059"/>
                  <a:pt x="70307" y="87809"/>
                </a:cubicBezTo>
                <a:cubicBezTo>
                  <a:pt x="70569" y="87547"/>
                  <a:pt x="70902" y="87404"/>
                  <a:pt x="71272" y="87404"/>
                </a:cubicBezTo>
                <a:close/>
                <a:moveTo>
                  <a:pt x="54924" y="88285"/>
                </a:moveTo>
                <a:lnTo>
                  <a:pt x="54924" y="90631"/>
                </a:lnTo>
                <a:lnTo>
                  <a:pt x="57270" y="90631"/>
                </a:lnTo>
                <a:lnTo>
                  <a:pt x="57270" y="88285"/>
                </a:lnTo>
                <a:close/>
                <a:moveTo>
                  <a:pt x="61651" y="45482"/>
                </a:moveTo>
                <a:cubicBezTo>
                  <a:pt x="61115" y="45482"/>
                  <a:pt x="60604" y="45685"/>
                  <a:pt x="60223" y="46066"/>
                </a:cubicBezTo>
                <a:cubicBezTo>
                  <a:pt x="59842" y="46447"/>
                  <a:pt x="59639" y="46959"/>
                  <a:pt x="59639" y="47495"/>
                </a:cubicBezTo>
                <a:cubicBezTo>
                  <a:pt x="59639" y="47935"/>
                  <a:pt x="59782" y="48364"/>
                  <a:pt x="60044" y="48709"/>
                </a:cubicBezTo>
                <a:lnTo>
                  <a:pt x="56472" y="52293"/>
                </a:lnTo>
                <a:lnTo>
                  <a:pt x="50948" y="53174"/>
                </a:lnTo>
                <a:lnTo>
                  <a:pt x="47816" y="56293"/>
                </a:lnTo>
                <a:lnTo>
                  <a:pt x="47328" y="61437"/>
                </a:lnTo>
                <a:lnTo>
                  <a:pt x="12371" y="96393"/>
                </a:lnTo>
                <a:lnTo>
                  <a:pt x="12824" y="96858"/>
                </a:lnTo>
                <a:lnTo>
                  <a:pt x="47947" y="61734"/>
                </a:lnTo>
                <a:lnTo>
                  <a:pt x="48435" y="56591"/>
                </a:lnTo>
                <a:lnTo>
                  <a:pt x="51257" y="53781"/>
                </a:lnTo>
                <a:lnTo>
                  <a:pt x="56770" y="52900"/>
                </a:lnTo>
                <a:lnTo>
                  <a:pt x="60520" y="49161"/>
                </a:lnTo>
                <a:cubicBezTo>
                  <a:pt x="60842" y="49388"/>
                  <a:pt x="61235" y="49507"/>
                  <a:pt x="61651" y="49507"/>
                </a:cubicBezTo>
                <a:cubicBezTo>
                  <a:pt x="62187" y="49507"/>
                  <a:pt x="62687" y="49292"/>
                  <a:pt x="63068" y="48911"/>
                </a:cubicBezTo>
                <a:cubicBezTo>
                  <a:pt x="63449" y="48530"/>
                  <a:pt x="63663" y="48030"/>
                  <a:pt x="63663" y="47495"/>
                </a:cubicBezTo>
                <a:cubicBezTo>
                  <a:pt x="63663" y="46959"/>
                  <a:pt x="63449" y="46447"/>
                  <a:pt x="63068" y="46066"/>
                </a:cubicBezTo>
                <a:cubicBezTo>
                  <a:pt x="62687" y="45685"/>
                  <a:pt x="62187" y="45482"/>
                  <a:pt x="61651" y="45482"/>
                </a:cubicBezTo>
                <a:close/>
                <a:moveTo>
                  <a:pt x="69807" y="103120"/>
                </a:moveTo>
                <a:cubicBezTo>
                  <a:pt x="70105" y="103120"/>
                  <a:pt x="70379" y="103228"/>
                  <a:pt x="70617" y="103394"/>
                </a:cubicBezTo>
                <a:lnTo>
                  <a:pt x="70902" y="103680"/>
                </a:lnTo>
                <a:cubicBezTo>
                  <a:pt x="71081" y="103918"/>
                  <a:pt x="71176" y="104192"/>
                  <a:pt x="71176" y="104490"/>
                </a:cubicBezTo>
                <a:cubicBezTo>
                  <a:pt x="71176" y="104859"/>
                  <a:pt x="71033" y="105204"/>
                  <a:pt x="70771" y="105454"/>
                </a:cubicBezTo>
                <a:cubicBezTo>
                  <a:pt x="70521" y="105716"/>
                  <a:pt x="70176" y="105859"/>
                  <a:pt x="69807" y="105859"/>
                </a:cubicBezTo>
                <a:cubicBezTo>
                  <a:pt x="69450" y="105859"/>
                  <a:pt x="69105" y="105716"/>
                  <a:pt x="68843" y="105454"/>
                </a:cubicBezTo>
                <a:cubicBezTo>
                  <a:pt x="68593" y="105204"/>
                  <a:pt x="68450" y="104859"/>
                  <a:pt x="68450" y="104490"/>
                </a:cubicBezTo>
                <a:cubicBezTo>
                  <a:pt x="68450" y="104132"/>
                  <a:pt x="68593" y="103787"/>
                  <a:pt x="68843" y="103525"/>
                </a:cubicBezTo>
                <a:cubicBezTo>
                  <a:pt x="69105" y="103263"/>
                  <a:pt x="69450" y="103120"/>
                  <a:pt x="69807" y="103120"/>
                </a:cubicBezTo>
                <a:close/>
                <a:moveTo>
                  <a:pt x="118635" y="55126"/>
                </a:moveTo>
                <a:lnTo>
                  <a:pt x="83511" y="90250"/>
                </a:lnTo>
                <a:lnTo>
                  <a:pt x="83023" y="95393"/>
                </a:lnTo>
                <a:lnTo>
                  <a:pt x="80201" y="98203"/>
                </a:lnTo>
                <a:lnTo>
                  <a:pt x="74677" y="99084"/>
                </a:lnTo>
                <a:lnTo>
                  <a:pt x="70938" y="102823"/>
                </a:lnTo>
                <a:cubicBezTo>
                  <a:pt x="70605" y="102597"/>
                  <a:pt x="70224" y="102478"/>
                  <a:pt x="69807" y="102478"/>
                </a:cubicBezTo>
                <a:cubicBezTo>
                  <a:pt x="69271" y="102478"/>
                  <a:pt x="68771" y="102692"/>
                  <a:pt x="68390" y="103073"/>
                </a:cubicBezTo>
                <a:cubicBezTo>
                  <a:pt x="68009" y="103442"/>
                  <a:pt x="67795" y="103954"/>
                  <a:pt x="67795" y="104490"/>
                </a:cubicBezTo>
                <a:cubicBezTo>
                  <a:pt x="67795" y="105025"/>
                  <a:pt x="68009" y="105537"/>
                  <a:pt x="68390" y="105907"/>
                </a:cubicBezTo>
                <a:cubicBezTo>
                  <a:pt x="68771" y="106288"/>
                  <a:pt x="69271" y="106502"/>
                  <a:pt x="69807" y="106502"/>
                </a:cubicBezTo>
                <a:cubicBezTo>
                  <a:pt x="70355" y="106502"/>
                  <a:pt x="70855" y="106288"/>
                  <a:pt x="71236" y="105907"/>
                </a:cubicBezTo>
                <a:cubicBezTo>
                  <a:pt x="71617" y="105526"/>
                  <a:pt x="71819" y="105025"/>
                  <a:pt x="71819" y="104490"/>
                </a:cubicBezTo>
                <a:cubicBezTo>
                  <a:pt x="71819" y="104037"/>
                  <a:pt x="71676" y="103621"/>
                  <a:pt x="71402" y="103263"/>
                </a:cubicBezTo>
                <a:lnTo>
                  <a:pt x="74986" y="99691"/>
                </a:lnTo>
                <a:lnTo>
                  <a:pt x="80511" y="98810"/>
                </a:lnTo>
                <a:lnTo>
                  <a:pt x="83642" y="95679"/>
                </a:lnTo>
                <a:lnTo>
                  <a:pt x="84130" y="90547"/>
                </a:lnTo>
                <a:lnTo>
                  <a:pt x="119087" y="55591"/>
                </a:lnTo>
                <a:lnTo>
                  <a:pt x="118635" y="55126"/>
                </a:lnTo>
                <a:close/>
                <a:moveTo>
                  <a:pt x="46020" y="89113"/>
                </a:moveTo>
                <a:cubicBezTo>
                  <a:pt x="45721" y="89113"/>
                  <a:pt x="45423" y="89226"/>
                  <a:pt x="45197" y="89452"/>
                </a:cubicBezTo>
                <a:cubicBezTo>
                  <a:pt x="44816" y="89833"/>
                  <a:pt x="44756" y="90405"/>
                  <a:pt x="45006" y="90857"/>
                </a:cubicBezTo>
                <a:lnTo>
                  <a:pt x="40470" y="95393"/>
                </a:lnTo>
                <a:lnTo>
                  <a:pt x="40922" y="98751"/>
                </a:lnTo>
                <a:lnTo>
                  <a:pt x="30445" y="109216"/>
                </a:lnTo>
                <a:lnTo>
                  <a:pt x="30909" y="109681"/>
                </a:lnTo>
                <a:lnTo>
                  <a:pt x="41601" y="98977"/>
                </a:lnTo>
                <a:lnTo>
                  <a:pt x="41149" y="95620"/>
                </a:lnTo>
                <a:lnTo>
                  <a:pt x="45471" y="91309"/>
                </a:lnTo>
                <a:cubicBezTo>
                  <a:pt x="45644" y="91403"/>
                  <a:pt x="45836" y="91451"/>
                  <a:pt x="46028" y="91451"/>
                </a:cubicBezTo>
                <a:cubicBezTo>
                  <a:pt x="46324" y="91451"/>
                  <a:pt x="46621" y="91338"/>
                  <a:pt x="46852" y="91107"/>
                </a:cubicBezTo>
                <a:cubicBezTo>
                  <a:pt x="47304" y="90655"/>
                  <a:pt x="47304" y="89916"/>
                  <a:pt x="46852" y="89452"/>
                </a:cubicBezTo>
                <a:cubicBezTo>
                  <a:pt x="46620" y="89226"/>
                  <a:pt x="46319" y="89113"/>
                  <a:pt x="46020" y="89113"/>
                </a:cubicBezTo>
                <a:close/>
                <a:moveTo>
                  <a:pt x="46995" y="70128"/>
                </a:moveTo>
                <a:cubicBezTo>
                  <a:pt x="46459" y="70128"/>
                  <a:pt x="45947" y="70343"/>
                  <a:pt x="45566" y="70724"/>
                </a:cubicBezTo>
                <a:cubicBezTo>
                  <a:pt x="45197" y="71105"/>
                  <a:pt x="44983" y="71605"/>
                  <a:pt x="44983" y="72140"/>
                </a:cubicBezTo>
                <a:cubicBezTo>
                  <a:pt x="44983" y="72605"/>
                  <a:pt x="45137" y="73033"/>
                  <a:pt x="45411" y="73379"/>
                </a:cubicBezTo>
                <a:lnTo>
                  <a:pt x="27099" y="91702"/>
                </a:lnTo>
                <a:lnTo>
                  <a:pt x="24278" y="91321"/>
                </a:lnTo>
                <a:lnTo>
                  <a:pt x="19265" y="96334"/>
                </a:lnTo>
                <a:lnTo>
                  <a:pt x="19265" y="99299"/>
                </a:lnTo>
                <a:lnTo>
                  <a:pt x="7656" y="110919"/>
                </a:lnTo>
                <a:lnTo>
                  <a:pt x="7656" y="114158"/>
                </a:lnTo>
                <a:lnTo>
                  <a:pt x="1" y="121801"/>
                </a:lnTo>
                <a:lnTo>
                  <a:pt x="453" y="122266"/>
                </a:lnTo>
                <a:lnTo>
                  <a:pt x="8299" y="114419"/>
                </a:lnTo>
                <a:lnTo>
                  <a:pt x="8299" y="111181"/>
                </a:lnTo>
                <a:lnTo>
                  <a:pt x="19920" y="99560"/>
                </a:lnTo>
                <a:lnTo>
                  <a:pt x="19920" y="96596"/>
                </a:lnTo>
                <a:lnTo>
                  <a:pt x="24504" y="92000"/>
                </a:lnTo>
                <a:lnTo>
                  <a:pt x="27326" y="92381"/>
                </a:lnTo>
                <a:lnTo>
                  <a:pt x="45887" y="73819"/>
                </a:lnTo>
                <a:cubicBezTo>
                  <a:pt x="46209" y="74034"/>
                  <a:pt x="46590" y="74153"/>
                  <a:pt x="46995" y="74153"/>
                </a:cubicBezTo>
                <a:cubicBezTo>
                  <a:pt x="47530" y="74153"/>
                  <a:pt x="48042" y="73950"/>
                  <a:pt x="48423" y="73569"/>
                </a:cubicBezTo>
                <a:cubicBezTo>
                  <a:pt x="48793" y="73188"/>
                  <a:pt x="49007" y="72676"/>
                  <a:pt x="49007" y="72140"/>
                </a:cubicBezTo>
                <a:cubicBezTo>
                  <a:pt x="49007" y="71605"/>
                  <a:pt x="48793" y="71093"/>
                  <a:pt x="48412" y="70724"/>
                </a:cubicBezTo>
                <a:cubicBezTo>
                  <a:pt x="48031" y="70343"/>
                  <a:pt x="47530" y="70128"/>
                  <a:pt x="46995" y="70128"/>
                </a:cubicBezTo>
                <a:close/>
                <a:moveTo>
                  <a:pt x="71272" y="86761"/>
                </a:moveTo>
                <a:cubicBezTo>
                  <a:pt x="70736" y="86761"/>
                  <a:pt x="70236" y="86964"/>
                  <a:pt x="69855" y="87345"/>
                </a:cubicBezTo>
                <a:cubicBezTo>
                  <a:pt x="69474" y="87726"/>
                  <a:pt x="69259" y="88238"/>
                  <a:pt x="69259" y="88773"/>
                </a:cubicBezTo>
                <a:cubicBezTo>
                  <a:pt x="69259" y="89190"/>
                  <a:pt x="69390" y="89583"/>
                  <a:pt x="69628" y="89928"/>
                </a:cubicBezTo>
                <a:lnTo>
                  <a:pt x="64961" y="94584"/>
                </a:lnTo>
                <a:lnTo>
                  <a:pt x="65426" y="97941"/>
                </a:lnTo>
                <a:lnTo>
                  <a:pt x="41030" y="122325"/>
                </a:lnTo>
                <a:lnTo>
                  <a:pt x="41494" y="122778"/>
                </a:lnTo>
                <a:lnTo>
                  <a:pt x="66104" y="98167"/>
                </a:lnTo>
                <a:lnTo>
                  <a:pt x="65652" y="94810"/>
                </a:lnTo>
                <a:lnTo>
                  <a:pt x="70081" y="90381"/>
                </a:lnTo>
                <a:cubicBezTo>
                  <a:pt x="70426" y="90643"/>
                  <a:pt x="70831" y="90774"/>
                  <a:pt x="71272" y="90774"/>
                </a:cubicBezTo>
                <a:cubicBezTo>
                  <a:pt x="71807" y="90774"/>
                  <a:pt x="72319" y="90571"/>
                  <a:pt x="72700" y="90190"/>
                </a:cubicBezTo>
                <a:cubicBezTo>
                  <a:pt x="73081" y="89809"/>
                  <a:pt x="73284" y="89297"/>
                  <a:pt x="73284" y="88762"/>
                </a:cubicBezTo>
                <a:cubicBezTo>
                  <a:pt x="73284" y="88226"/>
                  <a:pt x="73069" y="87726"/>
                  <a:pt x="72700" y="87345"/>
                </a:cubicBezTo>
                <a:cubicBezTo>
                  <a:pt x="72319" y="86964"/>
                  <a:pt x="71807" y="86761"/>
                  <a:pt x="71272" y="86761"/>
                </a:cubicBezTo>
                <a:close/>
                <a:moveTo>
                  <a:pt x="58947" y="93780"/>
                </a:moveTo>
                <a:cubicBezTo>
                  <a:pt x="58648" y="93780"/>
                  <a:pt x="58347" y="93893"/>
                  <a:pt x="58115" y="94119"/>
                </a:cubicBezTo>
                <a:cubicBezTo>
                  <a:pt x="57746" y="94500"/>
                  <a:pt x="57686" y="95048"/>
                  <a:pt x="57913" y="95489"/>
                </a:cubicBezTo>
                <a:lnTo>
                  <a:pt x="50602" y="102787"/>
                </a:lnTo>
                <a:lnTo>
                  <a:pt x="47364" y="102787"/>
                </a:lnTo>
                <a:lnTo>
                  <a:pt x="35755" y="114408"/>
                </a:lnTo>
                <a:lnTo>
                  <a:pt x="32779" y="114408"/>
                </a:lnTo>
                <a:lnTo>
                  <a:pt x="27778" y="119408"/>
                </a:lnTo>
                <a:lnTo>
                  <a:pt x="28159" y="122230"/>
                </a:lnTo>
                <a:lnTo>
                  <a:pt x="9609" y="140780"/>
                </a:lnTo>
                <a:lnTo>
                  <a:pt x="10061" y="141244"/>
                </a:lnTo>
                <a:lnTo>
                  <a:pt x="28838" y="122468"/>
                </a:lnTo>
                <a:lnTo>
                  <a:pt x="28457" y="119646"/>
                </a:lnTo>
                <a:lnTo>
                  <a:pt x="33052" y="115050"/>
                </a:lnTo>
                <a:lnTo>
                  <a:pt x="36017" y="115050"/>
                </a:lnTo>
                <a:lnTo>
                  <a:pt x="47638" y="103442"/>
                </a:lnTo>
                <a:lnTo>
                  <a:pt x="50876" y="103442"/>
                </a:lnTo>
                <a:lnTo>
                  <a:pt x="58353" y="95953"/>
                </a:lnTo>
                <a:cubicBezTo>
                  <a:pt x="58539" y="96065"/>
                  <a:pt x="58747" y="96122"/>
                  <a:pt x="58954" y="96122"/>
                </a:cubicBezTo>
                <a:cubicBezTo>
                  <a:pt x="59251" y="96122"/>
                  <a:pt x="59546" y="96006"/>
                  <a:pt x="59770" y="95774"/>
                </a:cubicBezTo>
                <a:cubicBezTo>
                  <a:pt x="60234" y="95322"/>
                  <a:pt x="60234" y="94584"/>
                  <a:pt x="59770" y="94119"/>
                </a:cubicBezTo>
                <a:cubicBezTo>
                  <a:pt x="59544" y="93893"/>
                  <a:pt x="59246" y="93780"/>
                  <a:pt x="58947" y="937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8"/>
          <p:cNvSpPr/>
          <p:nvPr/>
        </p:nvSpPr>
        <p:spPr>
          <a:xfrm rot="10800000">
            <a:off x="-1465862" y="161225"/>
            <a:ext cx="4358174" cy="4821045"/>
          </a:xfrm>
          <a:custGeom>
            <a:avLst/>
            <a:gdLst/>
            <a:ahLst/>
            <a:cxnLst/>
            <a:rect l="l" t="t" r="r" b="b"/>
            <a:pathLst>
              <a:path w="127684" h="141245" extrusionOk="0">
                <a:moveTo>
                  <a:pt x="71170" y="25334"/>
                </a:moveTo>
                <a:cubicBezTo>
                  <a:pt x="70870" y="25334"/>
                  <a:pt x="70569" y="25450"/>
                  <a:pt x="70343" y="25682"/>
                </a:cubicBezTo>
                <a:cubicBezTo>
                  <a:pt x="69962" y="26051"/>
                  <a:pt x="69902" y="26623"/>
                  <a:pt x="70152" y="27075"/>
                </a:cubicBezTo>
                <a:lnTo>
                  <a:pt x="61592" y="35648"/>
                </a:lnTo>
                <a:lnTo>
                  <a:pt x="54412" y="34183"/>
                </a:lnTo>
                <a:lnTo>
                  <a:pt x="46233" y="42375"/>
                </a:lnTo>
                <a:cubicBezTo>
                  <a:pt x="46059" y="42281"/>
                  <a:pt x="45865" y="42234"/>
                  <a:pt x="45672" y="42234"/>
                </a:cubicBezTo>
                <a:cubicBezTo>
                  <a:pt x="45373" y="42234"/>
                  <a:pt x="45075" y="42346"/>
                  <a:pt x="44852" y="42577"/>
                </a:cubicBezTo>
                <a:cubicBezTo>
                  <a:pt x="44387" y="43030"/>
                  <a:pt x="44387" y="43768"/>
                  <a:pt x="44852" y="44232"/>
                </a:cubicBezTo>
                <a:cubicBezTo>
                  <a:pt x="45078" y="44458"/>
                  <a:pt x="45375" y="44572"/>
                  <a:pt x="45675" y="44572"/>
                </a:cubicBezTo>
                <a:cubicBezTo>
                  <a:pt x="45974" y="44572"/>
                  <a:pt x="46274" y="44458"/>
                  <a:pt x="46507" y="44232"/>
                </a:cubicBezTo>
                <a:cubicBezTo>
                  <a:pt x="46876" y="43851"/>
                  <a:pt x="46935" y="43280"/>
                  <a:pt x="46697" y="42839"/>
                </a:cubicBezTo>
                <a:lnTo>
                  <a:pt x="54627" y="34886"/>
                </a:lnTo>
                <a:lnTo>
                  <a:pt x="61806" y="36350"/>
                </a:lnTo>
                <a:lnTo>
                  <a:pt x="70605" y="27528"/>
                </a:lnTo>
                <a:cubicBezTo>
                  <a:pt x="70783" y="27627"/>
                  <a:pt x="70980" y="27675"/>
                  <a:pt x="71176" y="27675"/>
                </a:cubicBezTo>
                <a:cubicBezTo>
                  <a:pt x="71477" y="27675"/>
                  <a:pt x="71774" y="27561"/>
                  <a:pt x="71998" y="27337"/>
                </a:cubicBezTo>
                <a:cubicBezTo>
                  <a:pt x="72462" y="26873"/>
                  <a:pt x="72462" y="26135"/>
                  <a:pt x="71998" y="25682"/>
                </a:cubicBezTo>
                <a:cubicBezTo>
                  <a:pt x="71772" y="25450"/>
                  <a:pt x="71471" y="25334"/>
                  <a:pt x="71170" y="25334"/>
                </a:cubicBezTo>
                <a:close/>
                <a:moveTo>
                  <a:pt x="61651" y="46125"/>
                </a:moveTo>
                <a:cubicBezTo>
                  <a:pt x="62008" y="46125"/>
                  <a:pt x="62354" y="46268"/>
                  <a:pt x="62616" y="46530"/>
                </a:cubicBezTo>
                <a:cubicBezTo>
                  <a:pt x="62866" y="46792"/>
                  <a:pt x="63009" y="47125"/>
                  <a:pt x="63009" y="47495"/>
                </a:cubicBezTo>
                <a:cubicBezTo>
                  <a:pt x="63009" y="47864"/>
                  <a:pt x="62866" y="48197"/>
                  <a:pt x="62616" y="48459"/>
                </a:cubicBezTo>
                <a:cubicBezTo>
                  <a:pt x="62354" y="48721"/>
                  <a:pt x="62008" y="48864"/>
                  <a:pt x="61639" y="48864"/>
                </a:cubicBezTo>
                <a:cubicBezTo>
                  <a:pt x="61354" y="48864"/>
                  <a:pt x="61068" y="48769"/>
                  <a:pt x="60842" y="48590"/>
                </a:cubicBezTo>
                <a:lnTo>
                  <a:pt x="60544" y="48304"/>
                </a:lnTo>
                <a:cubicBezTo>
                  <a:pt x="60377" y="48066"/>
                  <a:pt x="60282" y="47792"/>
                  <a:pt x="60282" y="47495"/>
                </a:cubicBezTo>
                <a:cubicBezTo>
                  <a:pt x="60282" y="47125"/>
                  <a:pt x="60425" y="46792"/>
                  <a:pt x="60675" y="46530"/>
                </a:cubicBezTo>
                <a:cubicBezTo>
                  <a:pt x="60937" y="46268"/>
                  <a:pt x="61282" y="46125"/>
                  <a:pt x="61651" y="46125"/>
                </a:cubicBezTo>
                <a:close/>
                <a:moveTo>
                  <a:pt x="29826" y="52614"/>
                </a:moveTo>
                <a:cubicBezTo>
                  <a:pt x="30195" y="52614"/>
                  <a:pt x="30540" y="52757"/>
                  <a:pt x="30790" y="53019"/>
                </a:cubicBezTo>
                <a:cubicBezTo>
                  <a:pt x="31052" y="53281"/>
                  <a:pt x="31195" y="53614"/>
                  <a:pt x="31195" y="53983"/>
                </a:cubicBezTo>
                <a:cubicBezTo>
                  <a:pt x="31195" y="54353"/>
                  <a:pt x="31052" y="54686"/>
                  <a:pt x="30790" y="54948"/>
                </a:cubicBezTo>
                <a:cubicBezTo>
                  <a:pt x="30540" y="55210"/>
                  <a:pt x="30195" y="55353"/>
                  <a:pt x="29826" y="55353"/>
                </a:cubicBezTo>
                <a:cubicBezTo>
                  <a:pt x="29469" y="55353"/>
                  <a:pt x="29123" y="55210"/>
                  <a:pt x="28861" y="54948"/>
                </a:cubicBezTo>
                <a:cubicBezTo>
                  <a:pt x="28611" y="54698"/>
                  <a:pt x="28469" y="54353"/>
                  <a:pt x="28469" y="53983"/>
                </a:cubicBezTo>
                <a:cubicBezTo>
                  <a:pt x="28469" y="53614"/>
                  <a:pt x="28611" y="53281"/>
                  <a:pt x="28861" y="53019"/>
                </a:cubicBezTo>
                <a:cubicBezTo>
                  <a:pt x="29123" y="52757"/>
                  <a:pt x="29469" y="52614"/>
                  <a:pt x="29826" y="52614"/>
                </a:cubicBezTo>
                <a:close/>
                <a:moveTo>
                  <a:pt x="102752" y="1"/>
                </a:moveTo>
                <a:lnTo>
                  <a:pt x="61508" y="41089"/>
                </a:lnTo>
                <a:lnTo>
                  <a:pt x="54900" y="39446"/>
                </a:lnTo>
                <a:lnTo>
                  <a:pt x="38696" y="55686"/>
                </a:lnTo>
                <a:lnTo>
                  <a:pt x="31838" y="54114"/>
                </a:lnTo>
                <a:cubicBezTo>
                  <a:pt x="31838" y="54079"/>
                  <a:pt x="31838" y="54031"/>
                  <a:pt x="31838" y="53983"/>
                </a:cubicBezTo>
                <a:cubicBezTo>
                  <a:pt x="31838" y="53448"/>
                  <a:pt x="31636" y="52936"/>
                  <a:pt x="31255" y="52555"/>
                </a:cubicBezTo>
                <a:cubicBezTo>
                  <a:pt x="30874" y="52186"/>
                  <a:pt x="30362" y="51971"/>
                  <a:pt x="29826" y="51971"/>
                </a:cubicBezTo>
                <a:cubicBezTo>
                  <a:pt x="29290" y="51971"/>
                  <a:pt x="28790" y="52186"/>
                  <a:pt x="28409" y="52555"/>
                </a:cubicBezTo>
                <a:cubicBezTo>
                  <a:pt x="28028" y="52936"/>
                  <a:pt x="27814" y="53448"/>
                  <a:pt x="27814" y="53983"/>
                </a:cubicBezTo>
                <a:cubicBezTo>
                  <a:pt x="27814" y="54519"/>
                  <a:pt x="28028" y="55031"/>
                  <a:pt x="28409" y="55400"/>
                </a:cubicBezTo>
                <a:cubicBezTo>
                  <a:pt x="28790" y="55781"/>
                  <a:pt x="29290" y="55996"/>
                  <a:pt x="29826" y="55996"/>
                </a:cubicBezTo>
                <a:cubicBezTo>
                  <a:pt x="30362" y="55996"/>
                  <a:pt x="30874" y="55781"/>
                  <a:pt x="31255" y="55412"/>
                </a:cubicBezTo>
                <a:cubicBezTo>
                  <a:pt x="31445" y="55222"/>
                  <a:pt x="31588" y="54995"/>
                  <a:pt x="31695" y="54745"/>
                </a:cubicBezTo>
                <a:lnTo>
                  <a:pt x="38898" y="56389"/>
                </a:lnTo>
                <a:lnTo>
                  <a:pt x="55103" y="40172"/>
                </a:lnTo>
                <a:lnTo>
                  <a:pt x="61711" y="41803"/>
                </a:lnTo>
                <a:lnTo>
                  <a:pt x="103204" y="465"/>
                </a:lnTo>
                <a:lnTo>
                  <a:pt x="102752" y="1"/>
                </a:lnTo>
                <a:close/>
                <a:moveTo>
                  <a:pt x="83684" y="39547"/>
                </a:moveTo>
                <a:cubicBezTo>
                  <a:pt x="83383" y="39547"/>
                  <a:pt x="83083" y="39660"/>
                  <a:pt x="82856" y="39886"/>
                </a:cubicBezTo>
                <a:cubicBezTo>
                  <a:pt x="82475" y="40267"/>
                  <a:pt x="82416" y="40839"/>
                  <a:pt x="82666" y="41280"/>
                </a:cubicBezTo>
                <a:lnTo>
                  <a:pt x="68843" y="55115"/>
                </a:lnTo>
                <a:lnTo>
                  <a:pt x="62604" y="57496"/>
                </a:lnTo>
                <a:cubicBezTo>
                  <a:pt x="62556" y="57436"/>
                  <a:pt x="62509" y="57377"/>
                  <a:pt x="62449" y="57317"/>
                </a:cubicBezTo>
                <a:cubicBezTo>
                  <a:pt x="62223" y="57085"/>
                  <a:pt x="61922" y="56969"/>
                  <a:pt x="61621" y="56969"/>
                </a:cubicBezTo>
                <a:cubicBezTo>
                  <a:pt x="61321" y="56969"/>
                  <a:pt x="61020" y="57085"/>
                  <a:pt x="60794" y="57317"/>
                </a:cubicBezTo>
                <a:cubicBezTo>
                  <a:pt x="60342" y="57770"/>
                  <a:pt x="60342" y="58520"/>
                  <a:pt x="60794" y="58972"/>
                </a:cubicBezTo>
                <a:cubicBezTo>
                  <a:pt x="61026" y="59198"/>
                  <a:pt x="61327" y="59311"/>
                  <a:pt x="61626" y="59311"/>
                </a:cubicBezTo>
                <a:cubicBezTo>
                  <a:pt x="61925" y="59311"/>
                  <a:pt x="62223" y="59198"/>
                  <a:pt x="62449" y="58972"/>
                </a:cubicBezTo>
                <a:cubicBezTo>
                  <a:pt x="62687" y="58734"/>
                  <a:pt x="62794" y="58424"/>
                  <a:pt x="62794" y="58127"/>
                </a:cubicBezTo>
                <a:lnTo>
                  <a:pt x="69200" y="55674"/>
                </a:lnTo>
                <a:lnTo>
                  <a:pt x="83118" y="41744"/>
                </a:lnTo>
                <a:cubicBezTo>
                  <a:pt x="83296" y="41838"/>
                  <a:pt x="83491" y="41885"/>
                  <a:pt x="83685" y="41885"/>
                </a:cubicBezTo>
                <a:cubicBezTo>
                  <a:pt x="83984" y="41885"/>
                  <a:pt x="84280" y="41772"/>
                  <a:pt x="84511" y="41541"/>
                </a:cubicBezTo>
                <a:cubicBezTo>
                  <a:pt x="84964" y="41089"/>
                  <a:pt x="84964" y="40351"/>
                  <a:pt x="84511" y="39886"/>
                </a:cubicBezTo>
                <a:cubicBezTo>
                  <a:pt x="84285" y="39660"/>
                  <a:pt x="83984" y="39547"/>
                  <a:pt x="83684" y="39547"/>
                </a:cubicBezTo>
                <a:close/>
                <a:moveTo>
                  <a:pt x="74993" y="61984"/>
                </a:moveTo>
                <a:cubicBezTo>
                  <a:pt x="75345" y="61984"/>
                  <a:pt x="75663" y="62126"/>
                  <a:pt x="75915" y="62377"/>
                </a:cubicBezTo>
                <a:cubicBezTo>
                  <a:pt x="76451" y="62913"/>
                  <a:pt x="76451" y="63770"/>
                  <a:pt x="75915" y="64306"/>
                </a:cubicBezTo>
                <a:cubicBezTo>
                  <a:pt x="75653" y="64568"/>
                  <a:pt x="75320" y="64711"/>
                  <a:pt x="74951" y="64711"/>
                </a:cubicBezTo>
                <a:cubicBezTo>
                  <a:pt x="74581" y="64711"/>
                  <a:pt x="74236" y="64568"/>
                  <a:pt x="73986" y="64306"/>
                </a:cubicBezTo>
                <a:cubicBezTo>
                  <a:pt x="73724" y="64056"/>
                  <a:pt x="73581" y="63711"/>
                  <a:pt x="73581" y="63342"/>
                </a:cubicBezTo>
                <a:cubicBezTo>
                  <a:pt x="73581" y="62985"/>
                  <a:pt x="73724" y="62639"/>
                  <a:pt x="73986" y="62377"/>
                </a:cubicBezTo>
                <a:cubicBezTo>
                  <a:pt x="74236" y="62127"/>
                  <a:pt x="74581" y="61984"/>
                  <a:pt x="74951" y="61984"/>
                </a:cubicBezTo>
                <a:cubicBezTo>
                  <a:pt x="74965" y="61984"/>
                  <a:pt x="74979" y="61984"/>
                  <a:pt x="74993" y="61984"/>
                </a:cubicBezTo>
                <a:close/>
                <a:moveTo>
                  <a:pt x="100513" y="20063"/>
                </a:moveTo>
                <a:lnTo>
                  <a:pt x="89167" y="31433"/>
                </a:lnTo>
                <a:lnTo>
                  <a:pt x="88893" y="39696"/>
                </a:lnTo>
                <a:lnTo>
                  <a:pt x="74736" y="53876"/>
                </a:lnTo>
                <a:lnTo>
                  <a:pt x="74736" y="61342"/>
                </a:lnTo>
                <a:cubicBezTo>
                  <a:pt x="74284" y="61389"/>
                  <a:pt x="73855" y="61592"/>
                  <a:pt x="73522" y="61925"/>
                </a:cubicBezTo>
                <a:cubicBezTo>
                  <a:pt x="73153" y="62306"/>
                  <a:pt x="72938" y="62806"/>
                  <a:pt x="72938" y="63342"/>
                </a:cubicBezTo>
                <a:cubicBezTo>
                  <a:pt x="72938" y="63878"/>
                  <a:pt x="73153" y="64390"/>
                  <a:pt x="73534" y="64771"/>
                </a:cubicBezTo>
                <a:cubicBezTo>
                  <a:pt x="73903" y="65140"/>
                  <a:pt x="74415" y="65354"/>
                  <a:pt x="74951" y="65354"/>
                </a:cubicBezTo>
                <a:cubicBezTo>
                  <a:pt x="75486" y="65354"/>
                  <a:pt x="75986" y="65140"/>
                  <a:pt x="76367" y="64759"/>
                </a:cubicBezTo>
                <a:cubicBezTo>
                  <a:pt x="77153" y="63973"/>
                  <a:pt x="77153" y="62699"/>
                  <a:pt x="76367" y="61913"/>
                </a:cubicBezTo>
                <a:cubicBezTo>
                  <a:pt x="76094" y="61639"/>
                  <a:pt x="75760" y="61461"/>
                  <a:pt x="75391" y="61377"/>
                </a:cubicBezTo>
                <a:lnTo>
                  <a:pt x="75379" y="54150"/>
                </a:lnTo>
                <a:lnTo>
                  <a:pt x="89536" y="39970"/>
                </a:lnTo>
                <a:lnTo>
                  <a:pt x="89798" y="31707"/>
                </a:lnTo>
                <a:lnTo>
                  <a:pt x="100978" y="20527"/>
                </a:lnTo>
                <a:lnTo>
                  <a:pt x="100513" y="20063"/>
                </a:lnTo>
                <a:close/>
                <a:moveTo>
                  <a:pt x="62639" y="65997"/>
                </a:moveTo>
                <a:cubicBezTo>
                  <a:pt x="61485" y="65997"/>
                  <a:pt x="60556" y="66937"/>
                  <a:pt x="60556" y="68092"/>
                </a:cubicBezTo>
                <a:cubicBezTo>
                  <a:pt x="60556" y="69247"/>
                  <a:pt x="61485" y="70176"/>
                  <a:pt x="62639" y="70176"/>
                </a:cubicBezTo>
                <a:cubicBezTo>
                  <a:pt x="63794" y="70176"/>
                  <a:pt x="64723" y="69247"/>
                  <a:pt x="64723" y="68092"/>
                </a:cubicBezTo>
                <a:cubicBezTo>
                  <a:pt x="64723" y="66937"/>
                  <a:pt x="63794" y="65997"/>
                  <a:pt x="62639" y="65997"/>
                </a:cubicBezTo>
                <a:close/>
                <a:moveTo>
                  <a:pt x="62639" y="64294"/>
                </a:moveTo>
                <a:cubicBezTo>
                  <a:pt x="64735" y="64294"/>
                  <a:pt x="66438" y="65997"/>
                  <a:pt x="66438" y="68092"/>
                </a:cubicBezTo>
                <a:cubicBezTo>
                  <a:pt x="66438" y="70188"/>
                  <a:pt x="64735" y="71890"/>
                  <a:pt x="62639" y="71890"/>
                </a:cubicBezTo>
                <a:cubicBezTo>
                  <a:pt x="60544" y="71890"/>
                  <a:pt x="58841" y="70188"/>
                  <a:pt x="58841" y="68092"/>
                </a:cubicBezTo>
                <a:cubicBezTo>
                  <a:pt x="58841" y="65997"/>
                  <a:pt x="60544" y="64294"/>
                  <a:pt x="62639" y="64294"/>
                </a:cubicBezTo>
                <a:close/>
                <a:moveTo>
                  <a:pt x="62639" y="63651"/>
                </a:moveTo>
                <a:cubicBezTo>
                  <a:pt x="60187" y="63651"/>
                  <a:pt x="58198" y="65640"/>
                  <a:pt x="58198" y="68092"/>
                </a:cubicBezTo>
                <a:cubicBezTo>
                  <a:pt x="58198" y="70545"/>
                  <a:pt x="60187" y="72533"/>
                  <a:pt x="62639" y="72533"/>
                </a:cubicBezTo>
                <a:cubicBezTo>
                  <a:pt x="65092" y="72533"/>
                  <a:pt x="67081" y="70545"/>
                  <a:pt x="67081" y="68092"/>
                </a:cubicBezTo>
                <a:cubicBezTo>
                  <a:pt x="67081" y="65640"/>
                  <a:pt x="65092" y="63651"/>
                  <a:pt x="62639" y="63651"/>
                </a:cubicBezTo>
                <a:close/>
                <a:moveTo>
                  <a:pt x="46995" y="70783"/>
                </a:moveTo>
                <a:cubicBezTo>
                  <a:pt x="47364" y="70783"/>
                  <a:pt x="47697" y="70926"/>
                  <a:pt x="47959" y="71176"/>
                </a:cubicBezTo>
                <a:cubicBezTo>
                  <a:pt x="48221" y="71438"/>
                  <a:pt x="48364" y="71783"/>
                  <a:pt x="48364" y="72140"/>
                </a:cubicBezTo>
                <a:cubicBezTo>
                  <a:pt x="48364" y="72510"/>
                  <a:pt x="48221" y="72855"/>
                  <a:pt x="47959" y="73105"/>
                </a:cubicBezTo>
                <a:cubicBezTo>
                  <a:pt x="47697" y="73367"/>
                  <a:pt x="47364" y="73510"/>
                  <a:pt x="46995" y="73510"/>
                </a:cubicBezTo>
                <a:cubicBezTo>
                  <a:pt x="46626" y="73510"/>
                  <a:pt x="46292" y="73367"/>
                  <a:pt x="46030" y="73117"/>
                </a:cubicBezTo>
                <a:cubicBezTo>
                  <a:pt x="45768" y="72855"/>
                  <a:pt x="45625" y="72510"/>
                  <a:pt x="45625" y="72152"/>
                </a:cubicBezTo>
                <a:cubicBezTo>
                  <a:pt x="45625" y="71783"/>
                  <a:pt x="45768" y="71438"/>
                  <a:pt x="46030" y="71176"/>
                </a:cubicBezTo>
                <a:cubicBezTo>
                  <a:pt x="46280" y="70926"/>
                  <a:pt x="46626" y="70783"/>
                  <a:pt x="46995" y="70783"/>
                </a:cubicBezTo>
                <a:close/>
                <a:moveTo>
                  <a:pt x="62639" y="62604"/>
                </a:moveTo>
                <a:cubicBezTo>
                  <a:pt x="65664" y="62604"/>
                  <a:pt x="68128" y="65068"/>
                  <a:pt x="68128" y="68092"/>
                </a:cubicBezTo>
                <a:cubicBezTo>
                  <a:pt x="68128" y="71128"/>
                  <a:pt x="65664" y="73581"/>
                  <a:pt x="62639" y="73581"/>
                </a:cubicBezTo>
                <a:cubicBezTo>
                  <a:pt x="59615" y="73581"/>
                  <a:pt x="57151" y="71117"/>
                  <a:pt x="57151" y="68092"/>
                </a:cubicBezTo>
                <a:cubicBezTo>
                  <a:pt x="57151" y="65068"/>
                  <a:pt x="59615" y="62604"/>
                  <a:pt x="62639" y="62604"/>
                </a:cubicBezTo>
                <a:close/>
                <a:moveTo>
                  <a:pt x="62639" y="61949"/>
                </a:moveTo>
                <a:cubicBezTo>
                  <a:pt x="59258" y="61949"/>
                  <a:pt x="56496" y="64711"/>
                  <a:pt x="56496" y="68092"/>
                </a:cubicBezTo>
                <a:cubicBezTo>
                  <a:pt x="56496" y="71474"/>
                  <a:pt x="59258" y="74236"/>
                  <a:pt x="62639" y="74236"/>
                </a:cubicBezTo>
                <a:cubicBezTo>
                  <a:pt x="66021" y="74236"/>
                  <a:pt x="68783" y="71474"/>
                  <a:pt x="68783" y="68092"/>
                </a:cubicBezTo>
                <a:cubicBezTo>
                  <a:pt x="68783" y="64711"/>
                  <a:pt x="66021" y="61949"/>
                  <a:pt x="62639" y="61949"/>
                </a:cubicBezTo>
                <a:close/>
                <a:moveTo>
                  <a:pt x="127231" y="31362"/>
                </a:moveTo>
                <a:lnTo>
                  <a:pt x="108455" y="50138"/>
                </a:lnTo>
                <a:lnTo>
                  <a:pt x="108836" y="52960"/>
                </a:lnTo>
                <a:lnTo>
                  <a:pt x="104240" y="57543"/>
                </a:lnTo>
                <a:lnTo>
                  <a:pt x="101275" y="57543"/>
                </a:lnTo>
                <a:lnTo>
                  <a:pt x="89655" y="69164"/>
                </a:lnTo>
                <a:lnTo>
                  <a:pt x="86416" y="69164"/>
                </a:lnTo>
                <a:lnTo>
                  <a:pt x="78939" y="76641"/>
                </a:lnTo>
                <a:cubicBezTo>
                  <a:pt x="78755" y="76534"/>
                  <a:pt x="78549" y="76481"/>
                  <a:pt x="78343" y="76481"/>
                </a:cubicBezTo>
                <a:cubicBezTo>
                  <a:pt x="78043" y="76481"/>
                  <a:pt x="77743" y="76594"/>
                  <a:pt x="77510" y="76820"/>
                </a:cubicBezTo>
                <a:cubicBezTo>
                  <a:pt x="77058" y="77284"/>
                  <a:pt x="77058" y="78022"/>
                  <a:pt x="77522" y="78475"/>
                </a:cubicBezTo>
                <a:cubicBezTo>
                  <a:pt x="77749" y="78707"/>
                  <a:pt x="78046" y="78823"/>
                  <a:pt x="78345" y="78823"/>
                </a:cubicBezTo>
                <a:cubicBezTo>
                  <a:pt x="78644" y="78823"/>
                  <a:pt x="78945" y="78707"/>
                  <a:pt x="79177" y="78475"/>
                </a:cubicBezTo>
                <a:cubicBezTo>
                  <a:pt x="79546" y="78105"/>
                  <a:pt x="79606" y="77558"/>
                  <a:pt x="79380" y="77117"/>
                </a:cubicBezTo>
                <a:lnTo>
                  <a:pt x="86690" y="69807"/>
                </a:lnTo>
                <a:lnTo>
                  <a:pt x="89929" y="69807"/>
                </a:lnTo>
                <a:lnTo>
                  <a:pt x="101537" y="58198"/>
                </a:lnTo>
                <a:lnTo>
                  <a:pt x="104514" y="58198"/>
                </a:lnTo>
                <a:lnTo>
                  <a:pt x="109514" y="53186"/>
                </a:lnTo>
                <a:lnTo>
                  <a:pt x="109133" y="50364"/>
                </a:lnTo>
                <a:lnTo>
                  <a:pt x="127683" y="31814"/>
                </a:lnTo>
                <a:lnTo>
                  <a:pt x="127231" y="31362"/>
                </a:lnTo>
                <a:close/>
                <a:moveTo>
                  <a:pt x="54924" y="76581"/>
                </a:moveTo>
                <a:lnTo>
                  <a:pt x="54924" y="78915"/>
                </a:lnTo>
                <a:lnTo>
                  <a:pt x="57270" y="78915"/>
                </a:lnTo>
                <a:lnTo>
                  <a:pt x="57270" y="76581"/>
                </a:lnTo>
                <a:close/>
                <a:moveTo>
                  <a:pt x="59127" y="76581"/>
                </a:moveTo>
                <a:lnTo>
                  <a:pt x="59127" y="78915"/>
                </a:lnTo>
                <a:lnTo>
                  <a:pt x="61473" y="78915"/>
                </a:lnTo>
                <a:lnTo>
                  <a:pt x="61473" y="76581"/>
                </a:lnTo>
                <a:close/>
                <a:moveTo>
                  <a:pt x="68295" y="76748"/>
                </a:moveTo>
                <a:cubicBezTo>
                  <a:pt x="68664" y="76748"/>
                  <a:pt x="68997" y="76891"/>
                  <a:pt x="69259" y="77141"/>
                </a:cubicBezTo>
                <a:cubicBezTo>
                  <a:pt x="69521" y="77403"/>
                  <a:pt x="69664" y="77748"/>
                  <a:pt x="69664" y="78105"/>
                </a:cubicBezTo>
                <a:cubicBezTo>
                  <a:pt x="69664" y="78475"/>
                  <a:pt x="69521" y="78820"/>
                  <a:pt x="69259" y="79082"/>
                </a:cubicBezTo>
                <a:cubicBezTo>
                  <a:pt x="69009" y="79332"/>
                  <a:pt x="68664" y="79475"/>
                  <a:pt x="68295" y="79475"/>
                </a:cubicBezTo>
                <a:cubicBezTo>
                  <a:pt x="67926" y="79475"/>
                  <a:pt x="67592" y="79332"/>
                  <a:pt x="67331" y="79082"/>
                </a:cubicBezTo>
                <a:cubicBezTo>
                  <a:pt x="66795" y="78546"/>
                  <a:pt x="66795" y="77677"/>
                  <a:pt x="67331" y="77141"/>
                </a:cubicBezTo>
                <a:cubicBezTo>
                  <a:pt x="67581" y="76891"/>
                  <a:pt x="67926" y="76748"/>
                  <a:pt x="68295" y="76748"/>
                </a:cubicBezTo>
                <a:close/>
                <a:moveTo>
                  <a:pt x="106347" y="23599"/>
                </a:moveTo>
                <a:lnTo>
                  <a:pt x="94989" y="34969"/>
                </a:lnTo>
                <a:lnTo>
                  <a:pt x="94727" y="43232"/>
                </a:lnTo>
                <a:lnTo>
                  <a:pt x="80570" y="57412"/>
                </a:lnTo>
                <a:lnTo>
                  <a:pt x="80570" y="65032"/>
                </a:lnTo>
                <a:lnTo>
                  <a:pt x="69271" y="76355"/>
                </a:lnTo>
                <a:cubicBezTo>
                  <a:pt x="68974" y="76189"/>
                  <a:pt x="68640" y="76093"/>
                  <a:pt x="68295" y="76093"/>
                </a:cubicBezTo>
                <a:cubicBezTo>
                  <a:pt x="67759" y="76093"/>
                  <a:pt x="67247" y="76308"/>
                  <a:pt x="66866" y="76689"/>
                </a:cubicBezTo>
                <a:cubicBezTo>
                  <a:pt x="66092" y="77474"/>
                  <a:pt x="66092" y="78748"/>
                  <a:pt x="66878" y="79534"/>
                </a:cubicBezTo>
                <a:cubicBezTo>
                  <a:pt x="67259" y="79915"/>
                  <a:pt x="67759" y="80118"/>
                  <a:pt x="68295" y="80118"/>
                </a:cubicBezTo>
                <a:cubicBezTo>
                  <a:pt x="68831" y="80118"/>
                  <a:pt x="69343" y="79915"/>
                  <a:pt x="69724" y="79534"/>
                </a:cubicBezTo>
                <a:cubicBezTo>
                  <a:pt x="70105" y="79153"/>
                  <a:pt x="70307" y="78641"/>
                  <a:pt x="70307" y="78105"/>
                </a:cubicBezTo>
                <a:cubicBezTo>
                  <a:pt x="70307" y="77605"/>
                  <a:pt x="70117" y="77129"/>
                  <a:pt x="69783" y="76748"/>
                </a:cubicBezTo>
                <a:lnTo>
                  <a:pt x="81225" y="65294"/>
                </a:lnTo>
                <a:lnTo>
                  <a:pt x="81213" y="57686"/>
                </a:lnTo>
                <a:lnTo>
                  <a:pt x="95370" y="43506"/>
                </a:lnTo>
                <a:lnTo>
                  <a:pt x="95632" y="35243"/>
                </a:lnTo>
                <a:lnTo>
                  <a:pt x="106812" y="24063"/>
                </a:lnTo>
                <a:lnTo>
                  <a:pt x="106347" y="23599"/>
                </a:lnTo>
                <a:close/>
                <a:moveTo>
                  <a:pt x="54924" y="80487"/>
                </a:moveTo>
                <a:lnTo>
                  <a:pt x="54924" y="82820"/>
                </a:lnTo>
                <a:lnTo>
                  <a:pt x="57270" y="82820"/>
                </a:lnTo>
                <a:lnTo>
                  <a:pt x="57270" y="80487"/>
                </a:lnTo>
                <a:close/>
                <a:moveTo>
                  <a:pt x="59127" y="80487"/>
                </a:moveTo>
                <a:lnTo>
                  <a:pt x="59127" y="82820"/>
                </a:lnTo>
                <a:lnTo>
                  <a:pt x="61473" y="82820"/>
                </a:lnTo>
                <a:lnTo>
                  <a:pt x="61473" y="80487"/>
                </a:lnTo>
                <a:close/>
                <a:moveTo>
                  <a:pt x="54924" y="84392"/>
                </a:moveTo>
                <a:lnTo>
                  <a:pt x="54924" y="86726"/>
                </a:lnTo>
                <a:lnTo>
                  <a:pt x="57270" y="86726"/>
                </a:lnTo>
                <a:lnTo>
                  <a:pt x="57270" y="84392"/>
                </a:lnTo>
                <a:close/>
                <a:moveTo>
                  <a:pt x="71272" y="87404"/>
                </a:moveTo>
                <a:cubicBezTo>
                  <a:pt x="71641" y="87404"/>
                  <a:pt x="71974" y="87547"/>
                  <a:pt x="72236" y="87797"/>
                </a:cubicBezTo>
                <a:cubicBezTo>
                  <a:pt x="72498" y="88059"/>
                  <a:pt x="72641" y="88404"/>
                  <a:pt x="72641" y="88762"/>
                </a:cubicBezTo>
                <a:cubicBezTo>
                  <a:pt x="72641" y="89131"/>
                  <a:pt x="72498" y="89476"/>
                  <a:pt x="72236" y="89738"/>
                </a:cubicBezTo>
                <a:cubicBezTo>
                  <a:pt x="71974" y="89988"/>
                  <a:pt x="71641" y="90131"/>
                  <a:pt x="71272" y="90131"/>
                </a:cubicBezTo>
                <a:cubicBezTo>
                  <a:pt x="70902" y="90131"/>
                  <a:pt x="70569" y="89988"/>
                  <a:pt x="70307" y="89738"/>
                </a:cubicBezTo>
                <a:cubicBezTo>
                  <a:pt x="70045" y="89476"/>
                  <a:pt x="69902" y="89131"/>
                  <a:pt x="69902" y="88773"/>
                </a:cubicBezTo>
                <a:cubicBezTo>
                  <a:pt x="69902" y="88404"/>
                  <a:pt x="70045" y="88059"/>
                  <a:pt x="70307" y="87809"/>
                </a:cubicBezTo>
                <a:cubicBezTo>
                  <a:pt x="70569" y="87547"/>
                  <a:pt x="70902" y="87404"/>
                  <a:pt x="71272" y="87404"/>
                </a:cubicBezTo>
                <a:close/>
                <a:moveTo>
                  <a:pt x="54924" y="88285"/>
                </a:moveTo>
                <a:lnTo>
                  <a:pt x="54924" y="90631"/>
                </a:lnTo>
                <a:lnTo>
                  <a:pt x="57270" y="90631"/>
                </a:lnTo>
                <a:lnTo>
                  <a:pt x="57270" y="88285"/>
                </a:lnTo>
                <a:close/>
                <a:moveTo>
                  <a:pt x="61651" y="45482"/>
                </a:moveTo>
                <a:cubicBezTo>
                  <a:pt x="61115" y="45482"/>
                  <a:pt x="60604" y="45685"/>
                  <a:pt x="60223" y="46066"/>
                </a:cubicBezTo>
                <a:cubicBezTo>
                  <a:pt x="59842" y="46447"/>
                  <a:pt x="59639" y="46959"/>
                  <a:pt x="59639" y="47495"/>
                </a:cubicBezTo>
                <a:cubicBezTo>
                  <a:pt x="59639" y="47935"/>
                  <a:pt x="59782" y="48364"/>
                  <a:pt x="60044" y="48709"/>
                </a:cubicBezTo>
                <a:lnTo>
                  <a:pt x="56472" y="52293"/>
                </a:lnTo>
                <a:lnTo>
                  <a:pt x="50948" y="53174"/>
                </a:lnTo>
                <a:lnTo>
                  <a:pt x="47816" y="56293"/>
                </a:lnTo>
                <a:lnTo>
                  <a:pt x="47328" y="61437"/>
                </a:lnTo>
                <a:lnTo>
                  <a:pt x="12371" y="96393"/>
                </a:lnTo>
                <a:lnTo>
                  <a:pt x="12824" y="96858"/>
                </a:lnTo>
                <a:lnTo>
                  <a:pt x="47947" y="61734"/>
                </a:lnTo>
                <a:lnTo>
                  <a:pt x="48435" y="56591"/>
                </a:lnTo>
                <a:lnTo>
                  <a:pt x="51257" y="53781"/>
                </a:lnTo>
                <a:lnTo>
                  <a:pt x="56770" y="52900"/>
                </a:lnTo>
                <a:lnTo>
                  <a:pt x="60520" y="49161"/>
                </a:lnTo>
                <a:cubicBezTo>
                  <a:pt x="60842" y="49388"/>
                  <a:pt x="61235" y="49507"/>
                  <a:pt x="61651" y="49507"/>
                </a:cubicBezTo>
                <a:cubicBezTo>
                  <a:pt x="62187" y="49507"/>
                  <a:pt x="62687" y="49292"/>
                  <a:pt x="63068" y="48911"/>
                </a:cubicBezTo>
                <a:cubicBezTo>
                  <a:pt x="63449" y="48530"/>
                  <a:pt x="63663" y="48030"/>
                  <a:pt x="63663" y="47495"/>
                </a:cubicBezTo>
                <a:cubicBezTo>
                  <a:pt x="63663" y="46959"/>
                  <a:pt x="63449" y="46447"/>
                  <a:pt x="63068" y="46066"/>
                </a:cubicBezTo>
                <a:cubicBezTo>
                  <a:pt x="62687" y="45685"/>
                  <a:pt x="62187" y="45482"/>
                  <a:pt x="61651" y="45482"/>
                </a:cubicBezTo>
                <a:close/>
                <a:moveTo>
                  <a:pt x="69807" y="103120"/>
                </a:moveTo>
                <a:cubicBezTo>
                  <a:pt x="70105" y="103120"/>
                  <a:pt x="70379" y="103228"/>
                  <a:pt x="70617" y="103394"/>
                </a:cubicBezTo>
                <a:lnTo>
                  <a:pt x="70902" y="103680"/>
                </a:lnTo>
                <a:cubicBezTo>
                  <a:pt x="71081" y="103918"/>
                  <a:pt x="71176" y="104192"/>
                  <a:pt x="71176" y="104490"/>
                </a:cubicBezTo>
                <a:cubicBezTo>
                  <a:pt x="71176" y="104859"/>
                  <a:pt x="71033" y="105204"/>
                  <a:pt x="70771" y="105454"/>
                </a:cubicBezTo>
                <a:cubicBezTo>
                  <a:pt x="70521" y="105716"/>
                  <a:pt x="70176" y="105859"/>
                  <a:pt x="69807" y="105859"/>
                </a:cubicBezTo>
                <a:cubicBezTo>
                  <a:pt x="69450" y="105859"/>
                  <a:pt x="69105" y="105716"/>
                  <a:pt x="68843" y="105454"/>
                </a:cubicBezTo>
                <a:cubicBezTo>
                  <a:pt x="68593" y="105204"/>
                  <a:pt x="68450" y="104859"/>
                  <a:pt x="68450" y="104490"/>
                </a:cubicBezTo>
                <a:cubicBezTo>
                  <a:pt x="68450" y="104132"/>
                  <a:pt x="68593" y="103787"/>
                  <a:pt x="68843" y="103525"/>
                </a:cubicBezTo>
                <a:cubicBezTo>
                  <a:pt x="69105" y="103263"/>
                  <a:pt x="69450" y="103120"/>
                  <a:pt x="69807" y="103120"/>
                </a:cubicBezTo>
                <a:close/>
                <a:moveTo>
                  <a:pt x="118635" y="55126"/>
                </a:moveTo>
                <a:lnTo>
                  <a:pt x="83511" y="90250"/>
                </a:lnTo>
                <a:lnTo>
                  <a:pt x="83023" y="95393"/>
                </a:lnTo>
                <a:lnTo>
                  <a:pt x="80201" y="98203"/>
                </a:lnTo>
                <a:lnTo>
                  <a:pt x="74677" y="99084"/>
                </a:lnTo>
                <a:lnTo>
                  <a:pt x="70938" y="102823"/>
                </a:lnTo>
                <a:cubicBezTo>
                  <a:pt x="70605" y="102597"/>
                  <a:pt x="70224" y="102478"/>
                  <a:pt x="69807" y="102478"/>
                </a:cubicBezTo>
                <a:cubicBezTo>
                  <a:pt x="69271" y="102478"/>
                  <a:pt x="68771" y="102692"/>
                  <a:pt x="68390" y="103073"/>
                </a:cubicBezTo>
                <a:cubicBezTo>
                  <a:pt x="68009" y="103442"/>
                  <a:pt x="67795" y="103954"/>
                  <a:pt x="67795" y="104490"/>
                </a:cubicBezTo>
                <a:cubicBezTo>
                  <a:pt x="67795" y="105025"/>
                  <a:pt x="68009" y="105537"/>
                  <a:pt x="68390" y="105907"/>
                </a:cubicBezTo>
                <a:cubicBezTo>
                  <a:pt x="68771" y="106288"/>
                  <a:pt x="69271" y="106502"/>
                  <a:pt x="69807" y="106502"/>
                </a:cubicBezTo>
                <a:cubicBezTo>
                  <a:pt x="70355" y="106502"/>
                  <a:pt x="70855" y="106288"/>
                  <a:pt x="71236" y="105907"/>
                </a:cubicBezTo>
                <a:cubicBezTo>
                  <a:pt x="71617" y="105526"/>
                  <a:pt x="71819" y="105025"/>
                  <a:pt x="71819" y="104490"/>
                </a:cubicBezTo>
                <a:cubicBezTo>
                  <a:pt x="71819" y="104037"/>
                  <a:pt x="71676" y="103621"/>
                  <a:pt x="71402" y="103263"/>
                </a:cubicBezTo>
                <a:lnTo>
                  <a:pt x="74986" y="99691"/>
                </a:lnTo>
                <a:lnTo>
                  <a:pt x="80511" y="98810"/>
                </a:lnTo>
                <a:lnTo>
                  <a:pt x="83642" y="95679"/>
                </a:lnTo>
                <a:lnTo>
                  <a:pt x="84130" y="90547"/>
                </a:lnTo>
                <a:lnTo>
                  <a:pt x="119087" y="55591"/>
                </a:lnTo>
                <a:lnTo>
                  <a:pt x="118635" y="55126"/>
                </a:lnTo>
                <a:close/>
                <a:moveTo>
                  <a:pt x="46020" y="89113"/>
                </a:moveTo>
                <a:cubicBezTo>
                  <a:pt x="45721" y="89113"/>
                  <a:pt x="45423" y="89226"/>
                  <a:pt x="45197" y="89452"/>
                </a:cubicBezTo>
                <a:cubicBezTo>
                  <a:pt x="44816" y="89833"/>
                  <a:pt x="44756" y="90405"/>
                  <a:pt x="45006" y="90857"/>
                </a:cubicBezTo>
                <a:lnTo>
                  <a:pt x="40470" y="95393"/>
                </a:lnTo>
                <a:lnTo>
                  <a:pt x="40922" y="98751"/>
                </a:lnTo>
                <a:lnTo>
                  <a:pt x="30445" y="109216"/>
                </a:lnTo>
                <a:lnTo>
                  <a:pt x="30909" y="109681"/>
                </a:lnTo>
                <a:lnTo>
                  <a:pt x="41601" y="98977"/>
                </a:lnTo>
                <a:lnTo>
                  <a:pt x="41149" y="95620"/>
                </a:lnTo>
                <a:lnTo>
                  <a:pt x="45471" y="91309"/>
                </a:lnTo>
                <a:cubicBezTo>
                  <a:pt x="45644" y="91403"/>
                  <a:pt x="45836" y="91451"/>
                  <a:pt x="46028" y="91451"/>
                </a:cubicBezTo>
                <a:cubicBezTo>
                  <a:pt x="46324" y="91451"/>
                  <a:pt x="46621" y="91338"/>
                  <a:pt x="46852" y="91107"/>
                </a:cubicBezTo>
                <a:cubicBezTo>
                  <a:pt x="47304" y="90655"/>
                  <a:pt x="47304" y="89916"/>
                  <a:pt x="46852" y="89452"/>
                </a:cubicBezTo>
                <a:cubicBezTo>
                  <a:pt x="46620" y="89226"/>
                  <a:pt x="46319" y="89113"/>
                  <a:pt x="46020" y="89113"/>
                </a:cubicBezTo>
                <a:close/>
                <a:moveTo>
                  <a:pt x="46995" y="70128"/>
                </a:moveTo>
                <a:cubicBezTo>
                  <a:pt x="46459" y="70128"/>
                  <a:pt x="45947" y="70343"/>
                  <a:pt x="45566" y="70724"/>
                </a:cubicBezTo>
                <a:cubicBezTo>
                  <a:pt x="45197" y="71105"/>
                  <a:pt x="44983" y="71605"/>
                  <a:pt x="44983" y="72140"/>
                </a:cubicBezTo>
                <a:cubicBezTo>
                  <a:pt x="44983" y="72605"/>
                  <a:pt x="45137" y="73033"/>
                  <a:pt x="45411" y="73379"/>
                </a:cubicBezTo>
                <a:lnTo>
                  <a:pt x="27099" y="91702"/>
                </a:lnTo>
                <a:lnTo>
                  <a:pt x="24278" y="91321"/>
                </a:lnTo>
                <a:lnTo>
                  <a:pt x="19265" y="96334"/>
                </a:lnTo>
                <a:lnTo>
                  <a:pt x="19265" y="99299"/>
                </a:lnTo>
                <a:lnTo>
                  <a:pt x="7656" y="110919"/>
                </a:lnTo>
                <a:lnTo>
                  <a:pt x="7656" y="114158"/>
                </a:lnTo>
                <a:lnTo>
                  <a:pt x="1" y="121801"/>
                </a:lnTo>
                <a:lnTo>
                  <a:pt x="453" y="122266"/>
                </a:lnTo>
                <a:lnTo>
                  <a:pt x="8299" y="114419"/>
                </a:lnTo>
                <a:lnTo>
                  <a:pt x="8299" y="111181"/>
                </a:lnTo>
                <a:lnTo>
                  <a:pt x="19920" y="99560"/>
                </a:lnTo>
                <a:lnTo>
                  <a:pt x="19920" y="96596"/>
                </a:lnTo>
                <a:lnTo>
                  <a:pt x="24504" y="92000"/>
                </a:lnTo>
                <a:lnTo>
                  <a:pt x="27326" y="92381"/>
                </a:lnTo>
                <a:lnTo>
                  <a:pt x="45887" y="73819"/>
                </a:lnTo>
                <a:cubicBezTo>
                  <a:pt x="46209" y="74034"/>
                  <a:pt x="46590" y="74153"/>
                  <a:pt x="46995" y="74153"/>
                </a:cubicBezTo>
                <a:cubicBezTo>
                  <a:pt x="47530" y="74153"/>
                  <a:pt x="48042" y="73950"/>
                  <a:pt x="48423" y="73569"/>
                </a:cubicBezTo>
                <a:cubicBezTo>
                  <a:pt x="48793" y="73188"/>
                  <a:pt x="49007" y="72676"/>
                  <a:pt x="49007" y="72140"/>
                </a:cubicBezTo>
                <a:cubicBezTo>
                  <a:pt x="49007" y="71605"/>
                  <a:pt x="48793" y="71093"/>
                  <a:pt x="48412" y="70724"/>
                </a:cubicBezTo>
                <a:cubicBezTo>
                  <a:pt x="48031" y="70343"/>
                  <a:pt x="47530" y="70128"/>
                  <a:pt x="46995" y="70128"/>
                </a:cubicBezTo>
                <a:close/>
                <a:moveTo>
                  <a:pt x="71272" y="86761"/>
                </a:moveTo>
                <a:cubicBezTo>
                  <a:pt x="70736" y="86761"/>
                  <a:pt x="70236" y="86964"/>
                  <a:pt x="69855" y="87345"/>
                </a:cubicBezTo>
                <a:cubicBezTo>
                  <a:pt x="69474" y="87726"/>
                  <a:pt x="69259" y="88238"/>
                  <a:pt x="69259" y="88773"/>
                </a:cubicBezTo>
                <a:cubicBezTo>
                  <a:pt x="69259" y="89190"/>
                  <a:pt x="69390" y="89583"/>
                  <a:pt x="69628" y="89928"/>
                </a:cubicBezTo>
                <a:lnTo>
                  <a:pt x="64961" y="94584"/>
                </a:lnTo>
                <a:lnTo>
                  <a:pt x="65426" y="97941"/>
                </a:lnTo>
                <a:lnTo>
                  <a:pt x="41030" y="122325"/>
                </a:lnTo>
                <a:lnTo>
                  <a:pt x="41494" y="122778"/>
                </a:lnTo>
                <a:lnTo>
                  <a:pt x="66104" y="98167"/>
                </a:lnTo>
                <a:lnTo>
                  <a:pt x="65652" y="94810"/>
                </a:lnTo>
                <a:lnTo>
                  <a:pt x="70081" y="90381"/>
                </a:lnTo>
                <a:cubicBezTo>
                  <a:pt x="70426" y="90643"/>
                  <a:pt x="70831" y="90774"/>
                  <a:pt x="71272" y="90774"/>
                </a:cubicBezTo>
                <a:cubicBezTo>
                  <a:pt x="71807" y="90774"/>
                  <a:pt x="72319" y="90571"/>
                  <a:pt x="72700" y="90190"/>
                </a:cubicBezTo>
                <a:cubicBezTo>
                  <a:pt x="73081" y="89809"/>
                  <a:pt x="73284" y="89297"/>
                  <a:pt x="73284" y="88762"/>
                </a:cubicBezTo>
                <a:cubicBezTo>
                  <a:pt x="73284" y="88226"/>
                  <a:pt x="73069" y="87726"/>
                  <a:pt x="72700" y="87345"/>
                </a:cubicBezTo>
                <a:cubicBezTo>
                  <a:pt x="72319" y="86964"/>
                  <a:pt x="71807" y="86761"/>
                  <a:pt x="71272" y="86761"/>
                </a:cubicBezTo>
                <a:close/>
                <a:moveTo>
                  <a:pt x="58947" y="93780"/>
                </a:moveTo>
                <a:cubicBezTo>
                  <a:pt x="58648" y="93780"/>
                  <a:pt x="58347" y="93893"/>
                  <a:pt x="58115" y="94119"/>
                </a:cubicBezTo>
                <a:cubicBezTo>
                  <a:pt x="57746" y="94500"/>
                  <a:pt x="57686" y="95048"/>
                  <a:pt x="57913" y="95489"/>
                </a:cubicBezTo>
                <a:lnTo>
                  <a:pt x="50602" y="102787"/>
                </a:lnTo>
                <a:lnTo>
                  <a:pt x="47364" y="102787"/>
                </a:lnTo>
                <a:lnTo>
                  <a:pt x="35755" y="114408"/>
                </a:lnTo>
                <a:lnTo>
                  <a:pt x="32779" y="114408"/>
                </a:lnTo>
                <a:lnTo>
                  <a:pt x="27778" y="119408"/>
                </a:lnTo>
                <a:lnTo>
                  <a:pt x="28159" y="122230"/>
                </a:lnTo>
                <a:lnTo>
                  <a:pt x="9609" y="140780"/>
                </a:lnTo>
                <a:lnTo>
                  <a:pt x="10061" y="141244"/>
                </a:lnTo>
                <a:lnTo>
                  <a:pt x="28838" y="122468"/>
                </a:lnTo>
                <a:lnTo>
                  <a:pt x="28457" y="119646"/>
                </a:lnTo>
                <a:lnTo>
                  <a:pt x="33052" y="115050"/>
                </a:lnTo>
                <a:lnTo>
                  <a:pt x="36017" y="115050"/>
                </a:lnTo>
                <a:lnTo>
                  <a:pt x="47638" y="103442"/>
                </a:lnTo>
                <a:lnTo>
                  <a:pt x="50876" y="103442"/>
                </a:lnTo>
                <a:lnTo>
                  <a:pt x="58353" y="95953"/>
                </a:lnTo>
                <a:cubicBezTo>
                  <a:pt x="58539" y="96065"/>
                  <a:pt x="58747" y="96122"/>
                  <a:pt x="58954" y="96122"/>
                </a:cubicBezTo>
                <a:cubicBezTo>
                  <a:pt x="59251" y="96122"/>
                  <a:pt x="59546" y="96006"/>
                  <a:pt x="59770" y="95774"/>
                </a:cubicBezTo>
                <a:cubicBezTo>
                  <a:pt x="60234" y="95322"/>
                  <a:pt x="60234" y="94584"/>
                  <a:pt x="59770" y="94119"/>
                </a:cubicBezTo>
                <a:cubicBezTo>
                  <a:pt x="59544" y="93893"/>
                  <a:pt x="59246" y="93780"/>
                  <a:pt x="58947" y="937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8"/>
          <p:cNvSpPr txBox="1">
            <a:spLocks noGrp="1"/>
          </p:cNvSpPr>
          <p:nvPr>
            <p:ph type="title"/>
          </p:nvPr>
        </p:nvSpPr>
        <p:spPr>
          <a:xfrm>
            <a:off x="1424802" y="1458897"/>
            <a:ext cx="6180096" cy="222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tx1"/>
                </a:solidFill>
              </a:rPr>
              <a:t>RESULTS</a:t>
            </a:r>
            <a:endParaRPr sz="6000" dirty="0">
              <a:solidFill>
                <a:schemeClr val="tx1"/>
              </a:solidFill>
            </a:endParaRPr>
          </a:p>
        </p:txBody>
      </p:sp>
      <p:grpSp>
        <p:nvGrpSpPr>
          <p:cNvPr id="521" name="Google Shape;521;p38"/>
          <p:cNvGrpSpPr/>
          <p:nvPr/>
        </p:nvGrpSpPr>
        <p:grpSpPr>
          <a:xfrm>
            <a:off x="3971925" y="3938450"/>
            <a:ext cx="1200150" cy="114300"/>
            <a:chOff x="752475" y="981075"/>
            <a:chExt cx="1200150" cy="114300"/>
          </a:xfrm>
        </p:grpSpPr>
        <p:sp>
          <p:nvSpPr>
            <p:cNvPr id="522" name="Google Shape;522;p38"/>
            <p:cNvSpPr/>
            <p:nvPr/>
          </p:nvSpPr>
          <p:spPr>
            <a:xfrm>
              <a:off x="752475" y="981075"/>
              <a:ext cx="114300" cy="114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9334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11144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129540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1476375" y="981075"/>
              <a:ext cx="114300" cy="114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16573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18383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45888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34"/>
          <p:cNvGrpSpPr/>
          <p:nvPr/>
        </p:nvGrpSpPr>
        <p:grpSpPr>
          <a:xfrm rot="5400000" flipH="1">
            <a:off x="642710" y="2353952"/>
            <a:ext cx="1923589" cy="4155628"/>
            <a:chOff x="7350442" y="2608992"/>
            <a:chExt cx="777239" cy="1673160"/>
          </a:xfrm>
        </p:grpSpPr>
        <p:sp>
          <p:nvSpPr>
            <p:cNvPr id="327" name="Google Shape;327;p3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5" name="Google Shape;335;p34"/>
          <p:cNvGrpSpPr/>
          <p:nvPr/>
        </p:nvGrpSpPr>
        <p:grpSpPr>
          <a:xfrm rot="-5400000">
            <a:off x="6219010" y="-1200773"/>
            <a:ext cx="1923589" cy="4155628"/>
            <a:chOff x="7350442" y="2608992"/>
            <a:chExt cx="777239" cy="1673160"/>
          </a:xfrm>
        </p:grpSpPr>
        <p:sp>
          <p:nvSpPr>
            <p:cNvPr id="336" name="Google Shape;336;p3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34"/>
          <p:cNvSpPr/>
          <p:nvPr/>
        </p:nvSpPr>
        <p:spPr>
          <a:xfrm>
            <a:off x="2190425" y="970100"/>
            <a:ext cx="4810800" cy="3201900"/>
          </a:xfrm>
          <a:prstGeom prst="roundRect">
            <a:avLst>
              <a:gd name="adj" fmla="val 11903"/>
            </a:avLst>
          </a:prstGeom>
          <a:solidFill>
            <a:srgbClr val="FFFFFF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magine 4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A15E3BD1-7B90-74F2-B3AE-1E3359D09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381" y="1332442"/>
            <a:ext cx="4655606" cy="23278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A87649-DB81-774C-537A-A493E8B4382C}"/>
              </a:ext>
            </a:extLst>
          </p:cNvPr>
          <p:cNvSpPr txBox="1"/>
          <p:nvPr/>
        </p:nvSpPr>
        <p:spPr>
          <a:xfrm>
            <a:off x="-217840" y="1574165"/>
            <a:ext cx="247507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-US" dirty="0">
                <a:solidFill>
                  <a:srgbClr val="FFFFFF"/>
                </a:solidFill>
              </a:rPr>
              <a:t>Dummy for the first 30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solidFill>
                  <a:srgbClr val="FFFFFF"/>
                </a:solidFill>
              </a:rPr>
              <a:t>       epochs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-US" dirty="0">
                <a:solidFill>
                  <a:srgbClr val="FFFFFF"/>
                </a:solidFill>
              </a:rPr>
              <a:t>Some spikes for loss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endParaRPr lang="en-US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</p:txBody>
      </p:sp>
      <p:sp>
        <p:nvSpPr>
          <p:cNvPr id="2" name="Google Shape;360;p35">
            <a:extLst>
              <a:ext uri="{FF2B5EF4-FFF2-40B4-BE49-F238E27FC236}">
                <a16:creationId xmlns:a16="http://schemas.microsoft.com/office/drawing/2014/main" id="{E2220979-FA80-43FD-8D8B-23D244297B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2233" y="245627"/>
            <a:ext cx="38664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 </a:t>
            </a:r>
            <a:r>
              <a:rPr lang="en" dirty="0">
                <a:solidFill>
                  <a:schemeClr val="accent1"/>
                </a:solidFill>
              </a:rPr>
              <a:t>MODEL</a:t>
            </a:r>
            <a:endParaRPr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3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>
            <a:spLocks noGrp="1"/>
          </p:cNvSpPr>
          <p:nvPr>
            <p:ph type="title"/>
          </p:nvPr>
        </p:nvSpPr>
        <p:spPr>
          <a:xfrm>
            <a:off x="1873517" y="1205838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43" name="Google Shape;243;p32"/>
          <p:cNvSpPr txBox="1">
            <a:spLocks noGrp="1"/>
          </p:cNvSpPr>
          <p:nvPr>
            <p:ph type="title" idx="2"/>
          </p:nvPr>
        </p:nvSpPr>
        <p:spPr>
          <a:xfrm>
            <a:off x="720000" y="1226868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44" name="Google Shape;244;p32"/>
          <p:cNvSpPr txBox="1">
            <a:spLocks noGrp="1"/>
          </p:cNvSpPr>
          <p:nvPr>
            <p:ph type="subTitle" idx="1"/>
          </p:nvPr>
        </p:nvSpPr>
        <p:spPr>
          <a:xfrm>
            <a:off x="1873517" y="158218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Topic presentation</a:t>
            </a:r>
            <a:endParaRPr dirty="0"/>
          </a:p>
        </p:txBody>
      </p:sp>
      <p:sp>
        <p:nvSpPr>
          <p:cNvPr id="245" name="Google Shape;245;p32"/>
          <p:cNvSpPr txBox="1">
            <a:spLocks noGrp="1"/>
          </p:cNvSpPr>
          <p:nvPr>
            <p:ph type="title" idx="3"/>
          </p:nvPr>
        </p:nvSpPr>
        <p:spPr>
          <a:xfrm>
            <a:off x="6136066" y="1207317"/>
            <a:ext cx="2648703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MODEL</a:t>
            </a:r>
            <a:endParaRPr dirty="0"/>
          </a:p>
        </p:txBody>
      </p:sp>
      <p:sp>
        <p:nvSpPr>
          <p:cNvPr id="246" name="Google Shape;246;p32"/>
          <p:cNvSpPr txBox="1">
            <a:spLocks noGrp="1"/>
          </p:cNvSpPr>
          <p:nvPr>
            <p:ph type="title" idx="4"/>
          </p:nvPr>
        </p:nvSpPr>
        <p:spPr>
          <a:xfrm>
            <a:off x="4986103" y="1226868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47" name="Google Shape;247;p32"/>
          <p:cNvSpPr txBox="1">
            <a:spLocks noGrp="1"/>
          </p:cNvSpPr>
          <p:nvPr>
            <p:ph type="subTitle" idx="5"/>
          </p:nvPr>
        </p:nvSpPr>
        <p:spPr>
          <a:xfrm>
            <a:off x="6136067" y="1587318"/>
            <a:ext cx="2336400" cy="4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What model we have used</a:t>
            </a:r>
            <a:endParaRPr dirty="0"/>
          </a:p>
        </p:txBody>
      </p:sp>
      <p:sp>
        <p:nvSpPr>
          <p:cNvPr id="248" name="Google Shape;248;p32"/>
          <p:cNvSpPr txBox="1">
            <a:spLocks noGrp="1"/>
          </p:cNvSpPr>
          <p:nvPr>
            <p:ph type="title" idx="6"/>
          </p:nvPr>
        </p:nvSpPr>
        <p:spPr>
          <a:xfrm>
            <a:off x="1877266" y="2668748"/>
            <a:ext cx="2874637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t-IT" dirty="0"/>
              <a:t>DATASET AND METRICS</a:t>
            </a:r>
            <a:endParaRPr dirty="0"/>
          </a:p>
        </p:txBody>
      </p:sp>
      <p:sp>
        <p:nvSpPr>
          <p:cNvPr id="249" name="Google Shape;249;p32"/>
          <p:cNvSpPr txBox="1">
            <a:spLocks noGrp="1"/>
          </p:cNvSpPr>
          <p:nvPr>
            <p:ph type="title" idx="7"/>
          </p:nvPr>
        </p:nvSpPr>
        <p:spPr>
          <a:xfrm>
            <a:off x="720000" y="2698455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0" name="Google Shape;250;p32"/>
          <p:cNvSpPr txBox="1">
            <a:spLocks noGrp="1"/>
          </p:cNvSpPr>
          <p:nvPr>
            <p:ph type="subTitle" idx="8"/>
          </p:nvPr>
        </p:nvSpPr>
        <p:spPr>
          <a:xfrm>
            <a:off x="1877267" y="3049905"/>
            <a:ext cx="2336400" cy="4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usage and evaluation metrics</a:t>
            </a:r>
          </a:p>
        </p:txBody>
      </p:sp>
      <p:sp>
        <p:nvSpPr>
          <p:cNvPr id="251" name="Google Shape;251;p32"/>
          <p:cNvSpPr txBox="1">
            <a:spLocks noGrp="1"/>
          </p:cNvSpPr>
          <p:nvPr>
            <p:ph type="title" idx="9"/>
          </p:nvPr>
        </p:nvSpPr>
        <p:spPr>
          <a:xfrm>
            <a:off x="6136067" y="2671669"/>
            <a:ext cx="2336400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</a:t>
            </a:r>
            <a:endParaRPr dirty="0"/>
          </a:p>
        </p:txBody>
      </p:sp>
      <p:sp>
        <p:nvSpPr>
          <p:cNvPr id="252" name="Google Shape;252;p32"/>
          <p:cNvSpPr txBox="1">
            <a:spLocks noGrp="1"/>
          </p:cNvSpPr>
          <p:nvPr>
            <p:ph type="title" idx="13"/>
          </p:nvPr>
        </p:nvSpPr>
        <p:spPr>
          <a:xfrm>
            <a:off x="4986103" y="2703452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53" name="Google Shape;253;p32"/>
          <p:cNvSpPr txBox="1">
            <a:spLocks noGrp="1"/>
          </p:cNvSpPr>
          <p:nvPr>
            <p:ph type="subTitle" idx="14"/>
          </p:nvPr>
        </p:nvSpPr>
        <p:spPr>
          <a:xfrm>
            <a:off x="6136067" y="3047160"/>
            <a:ext cx="23364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we implement it, with all the trials</a:t>
            </a:r>
          </a:p>
        </p:txBody>
      </p:sp>
      <p:sp>
        <p:nvSpPr>
          <p:cNvPr id="254" name="Google Shape;254;p32"/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accent1"/>
                </a:solidFill>
              </a:rPr>
              <a:t>CONTENTS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55" name="Google Shape;255;p32"/>
          <p:cNvCxnSpPr/>
          <p:nvPr/>
        </p:nvCxnSpPr>
        <p:spPr>
          <a:xfrm>
            <a:off x="1635717" y="1198168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14300" dist="19050" dir="2640000" algn="bl" rotWithShape="0">
              <a:schemeClr val="accent1">
                <a:alpha val="76000"/>
              </a:schemeClr>
            </a:outerShdw>
          </a:effectLst>
        </p:spPr>
      </p:cxnSp>
      <p:cxnSp>
        <p:nvCxnSpPr>
          <p:cNvPr id="256" name="Google Shape;256;p32"/>
          <p:cNvCxnSpPr/>
          <p:nvPr/>
        </p:nvCxnSpPr>
        <p:spPr>
          <a:xfrm>
            <a:off x="5901867" y="1200305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cxnSp>
        <p:nvCxnSpPr>
          <p:cNvPr id="257" name="Google Shape;257;p32"/>
          <p:cNvCxnSpPr/>
          <p:nvPr/>
        </p:nvCxnSpPr>
        <p:spPr>
          <a:xfrm>
            <a:off x="1635717" y="2673801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cxnSp>
        <p:nvCxnSpPr>
          <p:cNvPr id="258" name="Google Shape;258;p32"/>
          <p:cNvCxnSpPr/>
          <p:nvPr/>
        </p:nvCxnSpPr>
        <p:spPr>
          <a:xfrm>
            <a:off x="1635717" y="1200305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cxnSp>
        <p:nvCxnSpPr>
          <p:cNvPr id="259" name="Google Shape;259;p32"/>
          <p:cNvCxnSpPr/>
          <p:nvPr/>
        </p:nvCxnSpPr>
        <p:spPr>
          <a:xfrm>
            <a:off x="5901867" y="2673801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grpSp>
        <p:nvGrpSpPr>
          <p:cNvPr id="260" name="Google Shape;260;p32"/>
          <p:cNvGrpSpPr/>
          <p:nvPr/>
        </p:nvGrpSpPr>
        <p:grpSpPr>
          <a:xfrm rot="-5400000" flipH="1">
            <a:off x="681702" y="-681704"/>
            <a:ext cx="1182802" cy="2546215"/>
            <a:chOff x="7350442" y="2608992"/>
            <a:chExt cx="777239" cy="1673160"/>
          </a:xfrm>
        </p:grpSpPr>
        <p:sp>
          <p:nvSpPr>
            <p:cNvPr id="261" name="Google Shape;261;p3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" name="Google Shape;269;p32"/>
          <p:cNvGrpSpPr/>
          <p:nvPr/>
        </p:nvGrpSpPr>
        <p:grpSpPr>
          <a:xfrm rot="5400000">
            <a:off x="7363145" y="-686153"/>
            <a:ext cx="1182802" cy="2555083"/>
            <a:chOff x="7350442" y="2608992"/>
            <a:chExt cx="777239" cy="1673160"/>
          </a:xfrm>
        </p:grpSpPr>
        <p:sp>
          <p:nvSpPr>
            <p:cNvPr id="270" name="Google Shape;270;p3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Google Shape;248;p32">
            <a:extLst>
              <a:ext uri="{FF2B5EF4-FFF2-40B4-BE49-F238E27FC236}">
                <a16:creationId xmlns:a16="http://schemas.microsoft.com/office/drawing/2014/main" id="{8AA0B9D0-7981-ECFC-2FC0-6B58ABCB0A31}"/>
              </a:ext>
            </a:extLst>
          </p:cNvPr>
          <p:cNvSpPr txBox="1">
            <a:spLocks/>
          </p:cNvSpPr>
          <p:nvPr/>
        </p:nvSpPr>
        <p:spPr>
          <a:xfrm>
            <a:off x="4499884" y="3976605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/>
              <a:t>RESULT</a:t>
            </a:r>
            <a:endParaRPr lang="it-IT" dirty="0"/>
          </a:p>
        </p:txBody>
      </p:sp>
      <p:sp>
        <p:nvSpPr>
          <p:cNvPr id="7" name="Google Shape;249;p32">
            <a:extLst>
              <a:ext uri="{FF2B5EF4-FFF2-40B4-BE49-F238E27FC236}">
                <a16:creationId xmlns:a16="http://schemas.microsoft.com/office/drawing/2014/main" id="{BDACD8C5-3650-783C-B208-77445E9F19E3}"/>
              </a:ext>
            </a:extLst>
          </p:cNvPr>
          <p:cNvSpPr txBox="1">
            <a:spLocks/>
          </p:cNvSpPr>
          <p:nvPr/>
        </p:nvSpPr>
        <p:spPr>
          <a:xfrm>
            <a:off x="3342617" y="4006312"/>
            <a:ext cx="867300" cy="8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5200" b="0" i="0" u="none" strike="noStrike" cap="none">
                <a:solidFill>
                  <a:schemeClr val="dk1"/>
                </a:solidFill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8" name="Google Shape;250;p32">
            <a:extLst>
              <a:ext uri="{FF2B5EF4-FFF2-40B4-BE49-F238E27FC236}">
                <a16:creationId xmlns:a16="http://schemas.microsoft.com/office/drawing/2014/main" id="{E9627B3D-867A-F839-9B79-C5EA800487B2}"/>
              </a:ext>
            </a:extLst>
          </p:cNvPr>
          <p:cNvSpPr txBox="1">
            <a:spLocks/>
          </p:cNvSpPr>
          <p:nvPr/>
        </p:nvSpPr>
        <p:spPr>
          <a:xfrm>
            <a:off x="4499884" y="4357762"/>
            <a:ext cx="23364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Final results in different metrics</a:t>
            </a:r>
            <a:endParaRPr lang="it-IT" dirty="0"/>
          </a:p>
        </p:txBody>
      </p:sp>
      <p:cxnSp>
        <p:nvCxnSpPr>
          <p:cNvPr id="9" name="Google Shape;257;p32">
            <a:extLst>
              <a:ext uri="{FF2B5EF4-FFF2-40B4-BE49-F238E27FC236}">
                <a16:creationId xmlns:a16="http://schemas.microsoft.com/office/drawing/2014/main" id="{3D904483-CA26-78E4-7AE9-A97FEA38EC52}"/>
              </a:ext>
            </a:extLst>
          </p:cNvPr>
          <p:cNvCxnSpPr/>
          <p:nvPr/>
        </p:nvCxnSpPr>
        <p:spPr>
          <a:xfrm>
            <a:off x="4258334" y="3981658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217980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34"/>
          <p:cNvGrpSpPr/>
          <p:nvPr/>
        </p:nvGrpSpPr>
        <p:grpSpPr>
          <a:xfrm rot="5400000" flipH="1">
            <a:off x="642710" y="2353952"/>
            <a:ext cx="1923589" cy="4155628"/>
            <a:chOff x="7350442" y="2608992"/>
            <a:chExt cx="777239" cy="1673160"/>
          </a:xfrm>
        </p:grpSpPr>
        <p:sp>
          <p:nvSpPr>
            <p:cNvPr id="327" name="Google Shape;327;p3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5" name="Google Shape;335;p34"/>
          <p:cNvGrpSpPr/>
          <p:nvPr/>
        </p:nvGrpSpPr>
        <p:grpSpPr>
          <a:xfrm rot="-5400000">
            <a:off x="6219010" y="-1200773"/>
            <a:ext cx="1923589" cy="4155628"/>
            <a:chOff x="7350442" y="2608992"/>
            <a:chExt cx="777239" cy="1673160"/>
          </a:xfrm>
        </p:grpSpPr>
        <p:sp>
          <p:nvSpPr>
            <p:cNvPr id="336" name="Google Shape;336;p3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34"/>
          <p:cNvSpPr/>
          <p:nvPr/>
        </p:nvSpPr>
        <p:spPr>
          <a:xfrm>
            <a:off x="2190425" y="970100"/>
            <a:ext cx="4810800" cy="3201900"/>
          </a:xfrm>
          <a:prstGeom prst="roundRect">
            <a:avLst>
              <a:gd name="adj" fmla="val 11903"/>
            </a:avLst>
          </a:prstGeom>
          <a:solidFill>
            <a:srgbClr val="FFFFFF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A87649-DB81-774C-537A-A493E8B4382C}"/>
              </a:ext>
            </a:extLst>
          </p:cNvPr>
          <p:cNvSpPr txBox="1"/>
          <p:nvPr/>
        </p:nvSpPr>
        <p:spPr>
          <a:xfrm>
            <a:off x="-217840" y="1574165"/>
            <a:ext cx="24750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-US" dirty="0">
                <a:solidFill>
                  <a:srgbClr val="FFFFFF"/>
                </a:solidFill>
              </a:rPr>
              <a:t>Swap order of pose and </a:t>
            </a:r>
            <a:r>
              <a:rPr lang="en-US" dirty="0" err="1">
                <a:solidFill>
                  <a:srgbClr val="FFFFFF"/>
                </a:solidFill>
              </a:rPr>
              <a:t>bbox</a:t>
            </a:r>
            <a:endParaRPr lang="en-US" dirty="0">
              <a:solidFill>
                <a:srgbClr val="FFFFFF"/>
              </a:solidFill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-US" dirty="0">
                <a:solidFill>
                  <a:srgbClr val="FFFFFF"/>
                </a:solidFill>
              </a:rPr>
              <a:t>Good training earlier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-US" dirty="0">
                <a:solidFill>
                  <a:srgbClr val="FFFFFF"/>
                </a:solidFill>
              </a:rPr>
              <a:t>Less spikes for loss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endParaRPr lang="en-US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</p:txBody>
      </p:sp>
      <p:sp>
        <p:nvSpPr>
          <p:cNvPr id="4" name="Google Shape;360;p35">
            <a:extLst>
              <a:ext uri="{FF2B5EF4-FFF2-40B4-BE49-F238E27FC236}">
                <a16:creationId xmlns:a16="http://schemas.microsoft.com/office/drawing/2014/main" id="{8238852D-DA08-B17D-B237-71D29E9F8E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2233" y="245627"/>
            <a:ext cx="38664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BEST </a:t>
            </a:r>
            <a:r>
              <a:rPr lang="en" dirty="0">
                <a:solidFill>
                  <a:schemeClr val="accent1"/>
                </a:solidFill>
              </a:rPr>
              <a:t>MODEL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5" name="Immagine 4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F082E712-3178-7D29-833F-4AF4FFE68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090" y="1445235"/>
            <a:ext cx="4605820" cy="230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37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>
            <a:spLocks noGrp="1"/>
          </p:cNvSpPr>
          <p:nvPr>
            <p:ph type="ctrTitle"/>
          </p:nvPr>
        </p:nvSpPr>
        <p:spPr>
          <a:xfrm>
            <a:off x="713225" y="967650"/>
            <a:ext cx="3972000" cy="30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THANKS </a:t>
            </a:r>
            <a:br>
              <a:rPr lang="en" dirty="0">
                <a:solidFill>
                  <a:schemeClr val="accent1"/>
                </a:solidFill>
              </a:rPr>
            </a:br>
            <a:r>
              <a:rPr lang="en" dirty="0"/>
              <a:t>FOR</a:t>
            </a:r>
            <a:br>
              <a:rPr lang="en" dirty="0"/>
            </a:br>
            <a:r>
              <a:rPr lang="en" dirty="0"/>
              <a:t>THE</a:t>
            </a:r>
            <a:br>
              <a:rPr lang="en" dirty="0"/>
            </a:br>
            <a:r>
              <a:rPr lang="en" dirty="0"/>
              <a:t>ATTENTION</a:t>
            </a:r>
            <a:endParaRPr dirty="0"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1"/>
          </p:nvPr>
        </p:nvSpPr>
        <p:spPr>
          <a:xfrm>
            <a:off x="713225" y="4183167"/>
            <a:ext cx="43590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Filippo Croce 2147314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Jacopo Tamarri 1946293</a:t>
            </a:r>
            <a:endParaRPr dirty="0"/>
          </a:p>
        </p:txBody>
      </p:sp>
      <p:pic>
        <p:nvPicPr>
          <p:cNvPr id="2" name="Immagine 1" descr="Immagine che contiene nero, oscurità&#10;&#10;Descrizione generata automaticamente">
            <a:hlinkClick r:id="rId3"/>
            <a:extLst>
              <a:ext uri="{FF2B5EF4-FFF2-40B4-BE49-F238E27FC236}">
                <a16:creationId xmlns:a16="http://schemas.microsoft.com/office/drawing/2014/main" id="{6B8C9622-FA14-E509-9387-D2CFB5EDA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329" y="4102563"/>
            <a:ext cx="490104" cy="49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2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8"/>
          <p:cNvSpPr/>
          <p:nvPr/>
        </p:nvSpPr>
        <p:spPr>
          <a:xfrm>
            <a:off x="6366850" y="0"/>
            <a:ext cx="4358174" cy="4821045"/>
          </a:xfrm>
          <a:custGeom>
            <a:avLst/>
            <a:gdLst/>
            <a:ahLst/>
            <a:cxnLst/>
            <a:rect l="l" t="t" r="r" b="b"/>
            <a:pathLst>
              <a:path w="127684" h="141245" extrusionOk="0">
                <a:moveTo>
                  <a:pt x="71170" y="25334"/>
                </a:moveTo>
                <a:cubicBezTo>
                  <a:pt x="70870" y="25334"/>
                  <a:pt x="70569" y="25450"/>
                  <a:pt x="70343" y="25682"/>
                </a:cubicBezTo>
                <a:cubicBezTo>
                  <a:pt x="69962" y="26051"/>
                  <a:pt x="69902" y="26623"/>
                  <a:pt x="70152" y="27075"/>
                </a:cubicBezTo>
                <a:lnTo>
                  <a:pt x="61592" y="35648"/>
                </a:lnTo>
                <a:lnTo>
                  <a:pt x="54412" y="34183"/>
                </a:lnTo>
                <a:lnTo>
                  <a:pt x="46233" y="42375"/>
                </a:lnTo>
                <a:cubicBezTo>
                  <a:pt x="46059" y="42281"/>
                  <a:pt x="45865" y="42234"/>
                  <a:pt x="45672" y="42234"/>
                </a:cubicBezTo>
                <a:cubicBezTo>
                  <a:pt x="45373" y="42234"/>
                  <a:pt x="45075" y="42346"/>
                  <a:pt x="44852" y="42577"/>
                </a:cubicBezTo>
                <a:cubicBezTo>
                  <a:pt x="44387" y="43030"/>
                  <a:pt x="44387" y="43768"/>
                  <a:pt x="44852" y="44232"/>
                </a:cubicBezTo>
                <a:cubicBezTo>
                  <a:pt x="45078" y="44458"/>
                  <a:pt x="45375" y="44572"/>
                  <a:pt x="45675" y="44572"/>
                </a:cubicBezTo>
                <a:cubicBezTo>
                  <a:pt x="45974" y="44572"/>
                  <a:pt x="46274" y="44458"/>
                  <a:pt x="46507" y="44232"/>
                </a:cubicBezTo>
                <a:cubicBezTo>
                  <a:pt x="46876" y="43851"/>
                  <a:pt x="46935" y="43280"/>
                  <a:pt x="46697" y="42839"/>
                </a:cubicBezTo>
                <a:lnTo>
                  <a:pt x="54627" y="34886"/>
                </a:lnTo>
                <a:lnTo>
                  <a:pt x="61806" y="36350"/>
                </a:lnTo>
                <a:lnTo>
                  <a:pt x="70605" y="27528"/>
                </a:lnTo>
                <a:cubicBezTo>
                  <a:pt x="70783" y="27627"/>
                  <a:pt x="70980" y="27675"/>
                  <a:pt x="71176" y="27675"/>
                </a:cubicBezTo>
                <a:cubicBezTo>
                  <a:pt x="71477" y="27675"/>
                  <a:pt x="71774" y="27561"/>
                  <a:pt x="71998" y="27337"/>
                </a:cubicBezTo>
                <a:cubicBezTo>
                  <a:pt x="72462" y="26873"/>
                  <a:pt x="72462" y="26135"/>
                  <a:pt x="71998" y="25682"/>
                </a:cubicBezTo>
                <a:cubicBezTo>
                  <a:pt x="71772" y="25450"/>
                  <a:pt x="71471" y="25334"/>
                  <a:pt x="71170" y="25334"/>
                </a:cubicBezTo>
                <a:close/>
                <a:moveTo>
                  <a:pt x="61651" y="46125"/>
                </a:moveTo>
                <a:cubicBezTo>
                  <a:pt x="62008" y="46125"/>
                  <a:pt x="62354" y="46268"/>
                  <a:pt x="62616" y="46530"/>
                </a:cubicBezTo>
                <a:cubicBezTo>
                  <a:pt x="62866" y="46792"/>
                  <a:pt x="63009" y="47125"/>
                  <a:pt x="63009" y="47495"/>
                </a:cubicBezTo>
                <a:cubicBezTo>
                  <a:pt x="63009" y="47864"/>
                  <a:pt x="62866" y="48197"/>
                  <a:pt x="62616" y="48459"/>
                </a:cubicBezTo>
                <a:cubicBezTo>
                  <a:pt x="62354" y="48721"/>
                  <a:pt x="62008" y="48864"/>
                  <a:pt x="61639" y="48864"/>
                </a:cubicBezTo>
                <a:cubicBezTo>
                  <a:pt x="61354" y="48864"/>
                  <a:pt x="61068" y="48769"/>
                  <a:pt x="60842" y="48590"/>
                </a:cubicBezTo>
                <a:lnTo>
                  <a:pt x="60544" y="48304"/>
                </a:lnTo>
                <a:cubicBezTo>
                  <a:pt x="60377" y="48066"/>
                  <a:pt x="60282" y="47792"/>
                  <a:pt x="60282" y="47495"/>
                </a:cubicBezTo>
                <a:cubicBezTo>
                  <a:pt x="60282" y="47125"/>
                  <a:pt x="60425" y="46792"/>
                  <a:pt x="60675" y="46530"/>
                </a:cubicBezTo>
                <a:cubicBezTo>
                  <a:pt x="60937" y="46268"/>
                  <a:pt x="61282" y="46125"/>
                  <a:pt x="61651" y="46125"/>
                </a:cubicBezTo>
                <a:close/>
                <a:moveTo>
                  <a:pt x="29826" y="52614"/>
                </a:moveTo>
                <a:cubicBezTo>
                  <a:pt x="30195" y="52614"/>
                  <a:pt x="30540" y="52757"/>
                  <a:pt x="30790" y="53019"/>
                </a:cubicBezTo>
                <a:cubicBezTo>
                  <a:pt x="31052" y="53281"/>
                  <a:pt x="31195" y="53614"/>
                  <a:pt x="31195" y="53983"/>
                </a:cubicBezTo>
                <a:cubicBezTo>
                  <a:pt x="31195" y="54353"/>
                  <a:pt x="31052" y="54686"/>
                  <a:pt x="30790" y="54948"/>
                </a:cubicBezTo>
                <a:cubicBezTo>
                  <a:pt x="30540" y="55210"/>
                  <a:pt x="30195" y="55353"/>
                  <a:pt x="29826" y="55353"/>
                </a:cubicBezTo>
                <a:cubicBezTo>
                  <a:pt x="29469" y="55353"/>
                  <a:pt x="29123" y="55210"/>
                  <a:pt x="28861" y="54948"/>
                </a:cubicBezTo>
                <a:cubicBezTo>
                  <a:pt x="28611" y="54698"/>
                  <a:pt x="28469" y="54353"/>
                  <a:pt x="28469" y="53983"/>
                </a:cubicBezTo>
                <a:cubicBezTo>
                  <a:pt x="28469" y="53614"/>
                  <a:pt x="28611" y="53281"/>
                  <a:pt x="28861" y="53019"/>
                </a:cubicBezTo>
                <a:cubicBezTo>
                  <a:pt x="29123" y="52757"/>
                  <a:pt x="29469" y="52614"/>
                  <a:pt x="29826" y="52614"/>
                </a:cubicBezTo>
                <a:close/>
                <a:moveTo>
                  <a:pt x="102752" y="1"/>
                </a:moveTo>
                <a:lnTo>
                  <a:pt x="61508" y="41089"/>
                </a:lnTo>
                <a:lnTo>
                  <a:pt x="54900" y="39446"/>
                </a:lnTo>
                <a:lnTo>
                  <a:pt x="38696" y="55686"/>
                </a:lnTo>
                <a:lnTo>
                  <a:pt x="31838" y="54114"/>
                </a:lnTo>
                <a:cubicBezTo>
                  <a:pt x="31838" y="54079"/>
                  <a:pt x="31838" y="54031"/>
                  <a:pt x="31838" y="53983"/>
                </a:cubicBezTo>
                <a:cubicBezTo>
                  <a:pt x="31838" y="53448"/>
                  <a:pt x="31636" y="52936"/>
                  <a:pt x="31255" y="52555"/>
                </a:cubicBezTo>
                <a:cubicBezTo>
                  <a:pt x="30874" y="52186"/>
                  <a:pt x="30362" y="51971"/>
                  <a:pt x="29826" y="51971"/>
                </a:cubicBezTo>
                <a:cubicBezTo>
                  <a:pt x="29290" y="51971"/>
                  <a:pt x="28790" y="52186"/>
                  <a:pt x="28409" y="52555"/>
                </a:cubicBezTo>
                <a:cubicBezTo>
                  <a:pt x="28028" y="52936"/>
                  <a:pt x="27814" y="53448"/>
                  <a:pt x="27814" y="53983"/>
                </a:cubicBezTo>
                <a:cubicBezTo>
                  <a:pt x="27814" y="54519"/>
                  <a:pt x="28028" y="55031"/>
                  <a:pt x="28409" y="55400"/>
                </a:cubicBezTo>
                <a:cubicBezTo>
                  <a:pt x="28790" y="55781"/>
                  <a:pt x="29290" y="55996"/>
                  <a:pt x="29826" y="55996"/>
                </a:cubicBezTo>
                <a:cubicBezTo>
                  <a:pt x="30362" y="55996"/>
                  <a:pt x="30874" y="55781"/>
                  <a:pt x="31255" y="55412"/>
                </a:cubicBezTo>
                <a:cubicBezTo>
                  <a:pt x="31445" y="55222"/>
                  <a:pt x="31588" y="54995"/>
                  <a:pt x="31695" y="54745"/>
                </a:cubicBezTo>
                <a:lnTo>
                  <a:pt x="38898" y="56389"/>
                </a:lnTo>
                <a:lnTo>
                  <a:pt x="55103" y="40172"/>
                </a:lnTo>
                <a:lnTo>
                  <a:pt x="61711" y="41803"/>
                </a:lnTo>
                <a:lnTo>
                  <a:pt x="103204" y="465"/>
                </a:lnTo>
                <a:lnTo>
                  <a:pt x="102752" y="1"/>
                </a:lnTo>
                <a:close/>
                <a:moveTo>
                  <a:pt x="83684" y="39547"/>
                </a:moveTo>
                <a:cubicBezTo>
                  <a:pt x="83383" y="39547"/>
                  <a:pt x="83083" y="39660"/>
                  <a:pt x="82856" y="39886"/>
                </a:cubicBezTo>
                <a:cubicBezTo>
                  <a:pt x="82475" y="40267"/>
                  <a:pt x="82416" y="40839"/>
                  <a:pt x="82666" y="41280"/>
                </a:cubicBezTo>
                <a:lnTo>
                  <a:pt x="68843" y="55115"/>
                </a:lnTo>
                <a:lnTo>
                  <a:pt x="62604" y="57496"/>
                </a:lnTo>
                <a:cubicBezTo>
                  <a:pt x="62556" y="57436"/>
                  <a:pt x="62509" y="57377"/>
                  <a:pt x="62449" y="57317"/>
                </a:cubicBezTo>
                <a:cubicBezTo>
                  <a:pt x="62223" y="57085"/>
                  <a:pt x="61922" y="56969"/>
                  <a:pt x="61621" y="56969"/>
                </a:cubicBezTo>
                <a:cubicBezTo>
                  <a:pt x="61321" y="56969"/>
                  <a:pt x="61020" y="57085"/>
                  <a:pt x="60794" y="57317"/>
                </a:cubicBezTo>
                <a:cubicBezTo>
                  <a:pt x="60342" y="57770"/>
                  <a:pt x="60342" y="58520"/>
                  <a:pt x="60794" y="58972"/>
                </a:cubicBezTo>
                <a:cubicBezTo>
                  <a:pt x="61026" y="59198"/>
                  <a:pt x="61327" y="59311"/>
                  <a:pt x="61626" y="59311"/>
                </a:cubicBezTo>
                <a:cubicBezTo>
                  <a:pt x="61925" y="59311"/>
                  <a:pt x="62223" y="59198"/>
                  <a:pt x="62449" y="58972"/>
                </a:cubicBezTo>
                <a:cubicBezTo>
                  <a:pt x="62687" y="58734"/>
                  <a:pt x="62794" y="58424"/>
                  <a:pt x="62794" y="58127"/>
                </a:cubicBezTo>
                <a:lnTo>
                  <a:pt x="69200" y="55674"/>
                </a:lnTo>
                <a:lnTo>
                  <a:pt x="83118" y="41744"/>
                </a:lnTo>
                <a:cubicBezTo>
                  <a:pt x="83296" y="41838"/>
                  <a:pt x="83491" y="41885"/>
                  <a:pt x="83685" y="41885"/>
                </a:cubicBezTo>
                <a:cubicBezTo>
                  <a:pt x="83984" y="41885"/>
                  <a:pt x="84280" y="41772"/>
                  <a:pt x="84511" y="41541"/>
                </a:cubicBezTo>
                <a:cubicBezTo>
                  <a:pt x="84964" y="41089"/>
                  <a:pt x="84964" y="40351"/>
                  <a:pt x="84511" y="39886"/>
                </a:cubicBezTo>
                <a:cubicBezTo>
                  <a:pt x="84285" y="39660"/>
                  <a:pt x="83984" y="39547"/>
                  <a:pt x="83684" y="39547"/>
                </a:cubicBezTo>
                <a:close/>
                <a:moveTo>
                  <a:pt x="74993" y="61984"/>
                </a:moveTo>
                <a:cubicBezTo>
                  <a:pt x="75345" y="61984"/>
                  <a:pt x="75663" y="62126"/>
                  <a:pt x="75915" y="62377"/>
                </a:cubicBezTo>
                <a:cubicBezTo>
                  <a:pt x="76451" y="62913"/>
                  <a:pt x="76451" y="63770"/>
                  <a:pt x="75915" y="64306"/>
                </a:cubicBezTo>
                <a:cubicBezTo>
                  <a:pt x="75653" y="64568"/>
                  <a:pt x="75320" y="64711"/>
                  <a:pt x="74951" y="64711"/>
                </a:cubicBezTo>
                <a:cubicBezTo>
                  <a:pt x="74581" y="64711"/>
                  <a:pt x="74236" y="64568"/>
                  <a:pt x="73986" y="64306"/>
                </a:cubicBezTo>
                <a:cubicBezTo>
                  <a:pt x="73724" y="64056"/>
                  <a:pt x="73581" y="63711"/>
                  <a:pt x="73581" y="63342"/>
                </a:cubicBezTo>
                <a:cubicBezTo>
                  <a:pt x="73581" y="62985"/>
                  <a:pt x="73724" y="62639"/>
                  <a:pt x="73986" y="62377"/>
                </a:cubicBezTo>
                <a:cubicBezTo>
                  <a:pt x="74236" y="62127"/>
                  <a:pt x="74581" y="61984"/>
                  <a:pt x="74951" y="61984"/>
                </a:cubicBezTo>
                <a:cubicBezTo>
                  <a:pt x="74965" y="61984"/>
                  <a:pt x="74979" y="61984"/>
                  <a:pt x="74993" y="61984"/>
                </a:cubicBezTo>
                <a:close/>
                <a:moveTo>
                  <a:pt x="100513" y="20063"/>
                </a:moveTo>
                <a:lnTo>
                  <a:pt x="89167" y="31433"/>
                </a:lnTo>
                <a:lnTo>
                  <a:pt x="88893" y="39696"/>
                </a:lnTo>
                <a:lnTo>
                  <a:pt x="74736" y="53876"/>
                </a:lnTo>
                <a:lnTo>
                  <a:pt x="74736" y="61342"/>
                </a:lnTo>
                <a:cubicBezTo>
                  <a:pt x="74284" y="61389"/>
                  <a:pt x="73855" y="61592"/>
                  <a:pt x="73522" y="61925"/>
                </a:cubicBezTo>
                <a:cubicBezTo>
                  <a:pt x="73153" y="62306"/>
                  <a:pt x="72938" y="62806"/>
                  <a:pt x="72938" y="63342"/>
                </a:cubicBezTo>
                <a:cubicBezTo>
                  <a:pt x="72938" y="63878"/>
                  <a:pt x="73153" y="64390"/>
                  <a:pt x="73534" y="64771"/>
                </a:cubicBezTo>
                <a:cubicBezTo>
                  <a:pt x="73903" y="65140"/>
                  <a:pt x="74415" y="65354"/>
                  <a:pt x="74951" y="65354"/>
                </a:cubicBezTo>
                <a:cubicBezTo>
                  <a:pt x="75486" y="65354"/>
                  <a:pt x="75986" y="65140"/>
                  <a:pt x="76367" y="64759"/>
                </a:cubicBezTo>
                <a:cubicBezTo>
                  <a:pt x="77153" y="63973"/>
                  <a:pt x="77153" y="62699"/>
                  <a:pt x="76367" y="61913"/>
                </a:cubicBezTo>
                <a:cubicBezTo>
                  <a:pt x="76094" y="61639"/>
                  <a:pt x="75760" y="61461"/>
                  <a:pt x="75391" y="61377"/>
                </a:cubicBezTo>
                <a:lnTo>
                  <a:pt x="75379" y="54150"/>
                </a:lnTo>
                <a:lnTo>
                  <a:pt x="89536" y="39970"/>
                </a:lnTo>
                <a:lnTo>
                  <a:pt x="89798" y="31707"/>
                </a:lnTo>
                <a:lnTo>
                  <a:pt x="100978" y="20527"/>
                </a:lnTo>
                <a:lnTo>
                  <a:pt x="100513" y="20063"/>
                </a:lnTo>
                <a:close/>
                <a:moveTo>
                  <a:pt x="62639" y="65997"/>
                </a:moveTo>
                <a:cubicBezTo>
                  <a:pt x="61485" y="65997"/>
                  <a:pt x="60556" y="66937"/>
                  <a:pt x="60556" y="68092"/>
                </a:cubicBezTo>
                <a:cubicBezTo>
                  <a:pt x="60556" y="69247"/>
                  <a:pt x="61485" y="70176"/>
                  <a:pt x="62639" y="70176"/>
                </a:cubicBezTo>
                <a:cubicBezTo>
                  <a:pt x="63794" y="70176"/>
                  <a:pt x="64723" y="69247"/>
                  <a:pt x="64723" y="68092"/>
                </a:cubicBezTo>
                <a:cubicBezTo>
                  <a:pt x="64723" y="66937"/>
                  <a:pt x="63794" y="65997"/>
                  <a:pt x="62639" y="65997"/>
                </a:cubicBezTo>
                <a:close/>
                <a:moveTo>
                  <a:pt x="62639" y="64294"/>
                </a:moveTo>
                <a:cubicBezTo>
                  <a:pt x="64735" y="64294"/>
                  <a:pt x="66438" y="65997"/>
                  <a:pt x="66438" y="68092"/>
                </a:cubicBezTo>
                <a:cubicBezTo>
                  <a:pt x="66438" y="70188"/>
                  <a:pt x="64735" y="71890"/>
                  <a:pt x="62639" y="71890"/>
                </a:cubicBezTo>
                <a:cubicBezTo>
                  <a:pt x="60544" y="71890"/>
                  <a:pt x="58841" y="70188"/>
                  <a:pt x="58841" y="68092"/>
                </a:cubicBezTo>
                <a:cubicBezTo>
                  <a:pt x="58841" y="65997"/>
                  <a:pt x="60544" y="64294"/>
                  <a:pt x="62639" y="64294"/>
                </a:cubicBezTo>
                <a:close/>
                <a:moveTo>
                  <a:pt x="62639" y="63651"/>
                </a:moveTo>
                <a:cubicBezTo>
                  <a:pt x="60187" y="63651"/>
                  <a:pt x="58198" y="65640"/>
                  <a:pt x="58198" y="68092"/>
                </a:cubicBezTo>
                <a:cubicBezTo>
                  <a:pt x="58198" y="70545"/>
                  <a:pt x="60187" y="72533"/>
                  <a:pt x="62639" y="72533"/>
                </a:cubicBezTo>
                <a:cubicBezTo>
                  <a:pt x="65092" y="72533"/>
                  <a:pt x="67081" y="70545"/>
                  <a:pt x="67081" y="68092"/>
                </a:cubicBezTo>
                <a:cubicBezTo>
                  <a:pt x="67081" y="65640"/>
                  <a:pt x="65092" y="63651"/>
                  <a:pt x="62639" y="63651"/>
                </a:cubicBezTo>
                <a:close/>
                <a:moveTo>
                  <a:pt x="46995" y="70783"/>
                </a:moveTo>
                <a:cubicBezTo>
                  <a:pt x="47364" y="70783"/>
                  <a:pt x="47697" y="70926"/>
                  <a:pt x="47959" y="71176"/>
                </a:cubicBezTo>
                <a:cubicBezTo>
                  <a:pt x="48221" y="71438"/>
                  <a:pt x="48364" y="71783"/>
                  <a:pt x="48364" y="72140"/>
                </a:cubicBezTo>
                <a:cubicBezTo>
                  <a:pt x="48364" y="72510"/>
                  <a:pt x="48221" y="72855"/>
                  <a:pt x="47959" y="73105"/>
                </a:cubicBezTo>
                <a:cubicBezTo>
                  <a:pt x="47697" y="73367"/>
                  <a:pt x="47364" y="73510"/>
                  <a:pt x="46995" y="73510"/>
                </a:cubicBezTo>
                <a:cubicBezTo>
                  <a:pt x="46626" y="73510"/>
                  <a:pt x="46292" y="73367"/>
                  <a:pt x="46030" y="73117"/>
                </a:cubicBezTo>
                <a:cubicBezTo>
                  <a:pt x="45768" y="72855"/>
                  <a:pt x="45625" y="72510"/>
                  <a:pt x="45625" y="72152"/>
                </a:cubicBezTo>
                <a:cubicBezTo>
                  <a:pt x="45625" y="71783"/>
                  <a:pt x="45768" y="71438"/>
                  <a:pt x="46030" y="71176"/>
                </a:cubicBezTo>
                <a:cubicBezTo>
                  <a:pt x="46280" y="70926"/>
                  <a:pt x="46626" y="70783"/>
                  <a:pt x="46995" y="70783"/>
                </a:cubicBezTo>
                <a:close/>
                <a:moveTo>
                  <a:pt x="62639" y="62604"/>
                </a:moveTo>
                <a:cubicBezTo>
                  <a:pt x="65664" y="62604"/>
                  <a:pt x="68128" y="65068"/>
                  <a:pt x="68128" y="68092"/>
                </a:cubicBezTo>
                <a:cubicBezTo>
                  <a:pt x="68128" y="71128"/>
                  <a:pt x="65664" y="73581"/>
                  <a:pt x="62639" y="73581"/>
                </a:cubicBezTo>
                <a:cubicBezTo>
                  <a:pt x="59615" y="73581"/>
                  <a:pt x="57151" y="71117"/>
                  <a:pt x="57151" y="68092"/>
                </a:cubicBezTo>
                <a:cubicBezTo>
                  <a:pt x="57151" y="65068"/>
                  <a:pt x="59615" y="62604"/>
                  <a:pt x="62639" y="62604"/>
                </a:cubicBezTo>
                <a:close/>
                <a:moveTo>
                  <a:pt x="62639" y="61949"/>
                </a:moveTo>
                <a:cubicBezTo>
                  <a:pt x="59258" y="61949"/>
                  <a:pt x="56496" y="64711"/>
                  <a:pt x="56496" y="68092"/>
                </a:cubicBezTo>
                <a:cubicBezTo>
                  <a:pt x="56496" y="71474"/>
                  <a:pt x="59258" y="74236"/>
                  <a:pt x="62639" y="74236"/>
                </a:cubicBezTo>
                <a:cubicBezTo>
                  <a:pt x="66021" y="74236"/>
                  <a:pt x="68783" y="71474"/>
                  <a:pt x="68783" y="68092"/>
                </a:cubicBezTo>
                <a:cubicBezTo>
                  <a:pt x="68783" y="64711"/>
                  <a:pt x="66021" y="61949"/>
                  <a:pt x="62639" y="61949"/>
                </a:cubicBezTo>
                <a:close/>
                <a:moveTo>
                  <a:pt x="127231" y="31362"/>
                </a:moveTo>
                <a:lnTo>
                  <a:pt x="108455" y="50138"/>
                </a:lnTo>
                <a:lnTo>
                  <a:pt x="108836" y="52960"/>
                </a:lnTo>
                <a:lnTo>
                  <a:pt x="104240" y="57543"/>
                </a:lnTo>
                <a:lnTo>
                  <a:pt x="101275" y="57543"/>
                </a:lnTo>
                <a:lnTo>
                  <a:pt x="89655" y="69164"/>
                </a:lnTo>
                <a:lnTo>
                  <a:pt x="86416" y="69164"/>
                </a:lnTo>
                <a:lnTo>
                  <a:pt x="78939" y="76641"/>
                </a:lnTo>
                <a:cubicBezTo>
                  <a:pt x="78755" y="76534"/>
                  <a:pt x="78549" y="76481"/>
                  <a:pt x="78343" y="76481"/>
                </a:cubicBezTo>
                <a:cubicBezTo>
                  <a:pt x="78043" y="76481"/>
                  <a:pt x="77743" y="76594"/>
                  <a:pt x="77510" y="76820"/>
                </a:cubicBezTo>
                <a:cubicBezTo>
                  <a:pt x="77058" y="77284"/>
                  <a:pt x="77058" y="78022"/>
                  <a:pt x="77522" y="78475"/>
                </a:cubicBezTo>
                <a:cubicBezTo>
                  <a:pt x="77749" y="78707"/>
                  <a:pt x="78046" y="78823"/>
                  <a:pt x="78345" y="78823"/>
                </a:cubicBezTo>
                <a:cubicBezTo>
                  <a:pt x="78644" y="78823"/>
                  <a:pt x="78945" y="78707"/>
                  <a:pt x="79177" y="78475"/>
                </a:cubicBezTo>
                <a:cubicBezTo>
                  <a:pt x="79546" y="78105"/>
                  <a:pt x="79606" y="77558"/>
                  <a:pt x="79380" y="77117"/>
                </a:cubicBezTo>
                <a:lnTo>
                  <a:pt x="86690" y="69807"/>
                </a:lnTo>
                <a:lnTo>
                  <a:pt x="89929" y="69807"/>
                </a:lnTo>
                <a:lnTo>
                  <a:pt x="101537" y="58198"/>
                </a:lnTo>
                <a:lnTo>
                  <a:pt x="104514" y="58198"/>
                </a:lnTo>
                <a:lnTo>
                  <a:pt x="109514" y="53186"/>
                </a:lnTo>
                <a:lnTo>
                  <a:pt x="109133" y="50364"/>
                </a:lnTo>
                <a:lnTo>
                  <a:pt x="127683" y="31814"/>
                </a:lnTo>
                <a:lnTo>
                  <a:pt x="127231" y="31362"/>
                </a:lnTo>
                <a:close/>
                <a:moveTo>
                  <a:pt x="54924" y="76581"/>
                </a:moveTo>
                <a:lnTo>
                  <a:pt x="54924" y="78915"/>
                </a:lnTo>
                <a:lnTo>
                  <a:pt x="57270" y="78915"/>
                </a:lnTo>
                <a:lnTo>
                  <a:pt x="57270" y="76581"/>
                </a:lnTo>
                <a:close/>
                <a:moveTo>
                  <a:pt x="59127" y="76581"/>
                </a:moveTo>
                <a:lnTo>
                  <a:pt x="59127" y="78915"/>
                </a:lnTo>
                <a:lnTo>
                  <a:pt x="61473" y="78915"/>
                </a:lnTo>
                <a:lnTo>
                  <a:pt x="61473" y="76581"/>
                </a:lnTo>
                <a:close/>
                <a:moveTo>
                  <a:pt x="68295" y="76748"/>
                </a:moveTo>
                <a:cubicBezTo>
                  <a:pt x="68664" y="76748"/>
                  <a:pt x="68997" y="76891"/>
                  <a:pt x="69259" y="77141"/>
                </a:cubicBezTo>
                <a:cubicBezTo>
                  <a:pt x="69521" y="77403"/>
                  <a:pt x="69664" y="77748"/>
                  <a:pt x="69664" y="78105"/>
                </a:cubicBezTo>
                <a:cubicBezTo>
                  <a:pt x="69664" y="78475"/>
                  <a:pt x="69521" y="78820"/>
                  <a:pt x="69259" y="79082"/>
                </a:cubicBezTo>
                <a:cubicBezTo>
                  <a:pt x="69009" y="79332"/>
                  <a:pt x="68664" y="79475"/>
                  <a:pt x="68295" y="79475"/>
                </a:cubicBezTo>
                <a:cubicBezTo>
                  <a:pt x="67926" y="79475"/>
                  <a:pt x="67592" y="79332"/>
                  <a:pt x="67331" y="79082"/>
                </a:cubicBezTo>
                <a:cubicBezTo>
                  <a:pt x="66795" y="78546"/>
                  <a:pt x="66795" y="77677"/>
                  <a:pt x="67331" y="77141"/>
                </a:cubicBezTo>
                <a:cubicBezTo>
                  <a:pt x="67581" y="76891"/>
                  <a:pt x="67926" y="76748"/>
                  <a:pt x="68295" y="76748"/>
                </a:cubicBezTo>
                <a:close/>
                <a:moveTo>
                  <a:pt x="106347" y="23599"/>
                </a:moveTo>
                <a:lnTo>
                  <a:pt x="94989" y="34969"/>
                </a:lnTo>
                <a:lnTo>
                  <a:pt x="94727" y="43232"/>
                </a:lnTo>
                <a:lnTo>
                  <a:pt x="80570" y="57412"/>
                </a:lnTo>
                <a:lnTo>
                  <a:pt x="80570" y="65032"/>
                </a:lnTo>
                <a:lnTo>
                  <a:pt x="69271" y="76355"/>
                </a:lnTo>
                <a:cubicBezTo>
                  <a:pt x="68974" y="76189"/>
                  <a:pt x="68640" y="76093"/>
                  <a:pt x="68295" y="76093"/>
                </a:cubicBezTo>
                <a:cubicBezTo>
                  <a:pt x="67759" y="76093"/>
                  <a:pt x="67247" y="76308"/>
                  <a:pt x="66866" y="76689"/>
                </a:cubicBezTo>
                <a:cubicBezTo>
                  <a:pt x="66092" y="77474"/>
                  <a:pt x="66092" y="78748"/>
                  <a:pt x="66878" y="79534"/>
                </a:cubicBezTo>
                <a:cubicBezTo>
                  <a:pt x="67259" y="79915"/>
                  <a:pt x="67759" y="80118"/>
                  <a:pt x="68295" y="80118"/>
                </a:cubicBezTo>
                <a:cubicBezTo>
                  <a:pt x="68831" y="80118"/>
                  <a:pt x="69343" y="79915"/>
                  <a:pt x="69724" y="79534"/>
                </a:cubicBezTo>
                <a:cubicBezTo>
                  <a:pt x="70105" y="79153"/>
                  <a:pt x="70307" y="78641"/>
                  <a:pt x="70307" y="78105"/>
                </a:cubicBezTo>
                <a:cubicBezTo>
                  <a:pt x="70307" y="77605"/>
                  <a:pt x="70117" y="77129"/>
                  <a:pt x="69783" y="76748"/>
                </a:cubicBezTo>
                <a:lnTo>
                  <a:pt x="81225" y="65294"/>
                </a:lnTo>
                <a:lnTo>
                  <a:pt x="81213" y="57686"/>
                </a:lnTo>
                <a:lnTo>
                  <a:pt x="95370" y="43506"/>
                </a:lnTo>
                <a:lnTo>
                  <a:pt x="95632" y="35243"/>
                </a:lnTo>
                <a:lnTo>
                  <a:pt x="106812" y="24063"/>
                </a:lnTo>
                <a:lnTo>
                  <a:pt x="106347" y="23599"/>
                </a:lnTo>
                <a:close/>
                <a:moveTo>
                  <a:pt x="54924" y="80487"/>
                </a:moveTo>
                <a:lnTo>
                  <a:pt x="54924" y="82820"/>
                </a:lnTo>
                <a:lnTo>
                  <a:pt x="57270" y="82820"/>
                </a:lnTo>
                <a:lnTo>
                  <a:pt x="57270" y="80487"/>
                </a:lnTo>
                <a:close/>
                <a:moveTo>
                  <a:pt x="59127" y="80487"/>
                </a:moveTo>
                <a:lnTo>
                  <a:pt x="59127" y="82820"/>
                </a:lnTo>
                <a:lnTo>
                  <a:pt x="61473" y="82820"/>
                </a:lnTo>
                <a:lnTo>
                  <a:pt x="61473" y="80487"/>
                </a:lnTo>
                <a:close/>
                <a:moveTo>
                  <a:pt x="54924" y="84392"/>
                </a:moveTo>
                <a:lnTo>
                  <a:pt x="54924" y="86726"/>
                </a:lnTo>
                <a:lnTo>
                  <a:pt x="57270" y="86726"/>
                </a:lnTo>
                <a:lnTo>
                  <a:pt x="57270" y="84392"/>
                </a:lnTo>
                <a:close/>
                <a:moveTo>
                  <a:pt x="71272" y="87404"/>
                </a:moveTo>
                <a:cubicBezTo>
                  <a:pt x="71641" y="87404"/>
                  <a:pt x="71974" y="87547"/>
                  <a:pt x="72236" y="87797"/>
                </a:cubicBezTo>
                <a:cubicBezTo>
                  <a:pt x="72498" y="88059"/>
                  <a:pt x="72641" y="88404"/>
                  <a:pt x="72641" y="88762"/>
                </a:cubicBezTo>
                <a:cubicBezTo>
                  <a:pt x="72641" y="89131"/>
                  <a:pt x="72498" y="89476"/>
                  <a:pt x="72236" y="89738"/>
                </a:cubicBezTo>
                <a:cubicBezTo>
                  <a:pt x="71974" y="89988"/>
                  <a:pt x="71641" y="90131"/>
                  <a:pt x="71272" y="90131"/>
                </a:cubicBezTo>
                <a:cubicBezTo>
                  <a:pt x="70902" y="90131"/>
                  <a:pt x="70569" y="89988"/>
                  <a:pt x="70307" y="89738"/>
                </a:cubicBezTo>
                <a:cubicBezTo>
                  <a:pt x="70045" y="89476"/>
                  <a:pt x="69902" y="89131"/>
                  <a:pt x="69902" y="88773"/>
                </a:cubicBezTo>
                <a:cubicBezTo>
                  <a:pt x="69902" y="88404"/>
                  <a:pt x="70045" y="88059"/>
                  <a:pt x="70307" y="87809"/>
                </a:cubicBezTo>
                <a:cubicBezTo>
                  <a:pt x="70569" y="87547"/>
                  <a:pt x="70902" y="87404"/>
                  <a:pt x="71272" y="87404"/>
                </a:cubicBezTo>
                <a:close/>
                <a:moveTo>
                  <a:pt x="54924" y="88285"/>
                </a:moveTo>
                <a:lnTo>
                  <a:pt x="54924" y="90631"/>
                </a:lnTo>
                <a:lnTo>
                  <a:pt x="57270" y="90631"/>
                </a:lnTo>
                <a:lnTo>
                  <a:pt x="57270" y="88285"/>
                </a:lnTo>
                <a:close/>
                <a:moveTo>
                  <a:pt x="61651" y="45482"/>
                </a:moveTo>
                <a:cubicBezTo>
                  <a:pt x="61115" y="45482"/>
                  <a:pt x="60604" y="45685"/>
                  <a:pt x="60223" y="46066"/>
                </a:cubicBezTo>
                <a:cubicBezTo>
                  <a:pt x="59842" y="46447"/>
                  <a:pt x="59639" y="46959"/>
                  <a:pt x="59639" y="47495"/>
                </a:cubicBezTo>
                <a:cubicBezTo>
                  <a:pt x="59639" y="47935"/>
                  <a:pt x="59782" y="48364"/>
                  <a:pt x="60044" y="48709"/>
                </a:cubicBezTo>
                <a:lnTo>
                  <a:pt x="56472" y="52293"/>
                </a:lnTo>
                <a:lnTo>
                  <a:pt x="50948" y="53174"/>
                </a:lnTo>
                <a:lnTo>
                  <a:pt x="47816" y="56293"/>
                </a:lnTo>
                <a:lnTo>
                  <a:pt x="47328" y="61437"/>
                </a:lnTo>
                <a:lnTo>
                  <a:pt x="12371" y="96393"/>
                </a:lnTo>
                <a:lnTo>
                  <a:pt x="12824" y="96858"/>
                </a:lnTo>
                <a:lnTo>
                  <a:pt x="47947" y="61734"/>
                </a:lnTo>
                <a:lnTo>
                  <a:pt x="48435" y="56591"/>
                </a:lnTo>
                <a:lnTo>
                  <a:pt x="51257" y="53781"/>
                </a:lnTo>
                <a:lnTo>
                  <a:pt x="56770" y="52900"/>
                </a:lnTo>
                <a:lnTo>
                  <a:pt x="60520" y="49161"/>
                </a:lnTo>
                <a:cubicBezTo>
                  <a:pt x="60842" y="49388"/>
                  <a:pt x="61235" y="49507"/>
                  <a:pt x="61651" y="49507"/>
                </a:cubicBezTo>
                <a:cubicBezTo>
                  <a:pt x="62187" y="49507"/>
                  <a:pt x="62687" y="49292"/>
                  <a:pt x="63068" y="48911"/>
                </a:cubicBezTo>
                <a:cubicBezTo>
                  <a:pt x="63449" y="48530"/>
                  <a:pt x="63663" y="48030"/>
                  <a:pt x="63663" y="47495"/>
                </a:cubicBezTo>
                <a:cubicBezTo>
                  <a:pt x="63663" y="46959"/>
                  <a:pt x="63449" y="46447"/>
                  <a:pt x="63068" y="46066"/>
                </a:cubicBezTo>
                <a:cubicBezTo>
                  <a:pt x="62687" y="45685"/>
                  <a:pt x="62187" y="45482"/>
                  <a:pt x="61651" y="45482"/>
                </a:cubicBezTo>
                <a:close/>
                <a:moveTo>
                  <a:pt x="69807" y="103120"/>
                </a:moveTo>
                <a:cubicBezTo>
                  <a:pt x="70105" y="103120"/>
                  <a:pt x="70379" y="103228"/>
                  <a:pt x="70617" y="103394"/>
                </a:cubicBezTo>
                <a:lnTo>
                  <a:pt x="70902" y="103680"/>
                </a:lnTo>
                <a:cubicBezTo>
                  <a:pt x="71081" y="103918"/>
                  <a:pt x="71176" y="104192"/>
                  <a:pt x="71176" y="104490"/>
                </a:cubicBezTo>
                <a:cubicBezTo>
                  <a:pt x="71176" y="104859"/>
                  <a:pt x="71033" y="105204"/>
                  <a:pt x="70771" y="105454"/>
                </a:cubicBezTo>
                <a:cubicBezTo>
                  <a:pt x="70521" y="105716"/>
                  <a:pt x="70176" y="105859"/>
                  <a:pt x="69807" y="105859"/>
                </a:cubicBezTo>
                <a:cubicBezTo>
                  <a:pt x="69450" y="105859"/>
                  <a:pt x="69105" y="105716"/>
                  <a:pt x="68843" y="105454"/>
                </a:cubicBezTo>
                <a:cubicBezTo>
                  <a:pt x="68593" y="105204"/>
                  <a:pt x="68450" y="104859"/>
                  <a:pt x="68450" y="104490"/>
                </a:cubicBezTo>
                <a:cubicBezTo>
                  <a:pt x="68450" y="104132"/>
                  <a:pt x="68593" y="103787"/>
                  <a:pt x="68843" y="103525"/>
                </a:cubicBezTo>
                <a:cubicBezTo>
                  <a:pt x="69105" y="103263"/>
                  <a:pt x="69450" y="103120"/>
                  <a:pt x="69807" y="103120"/>
                </a:cubicBezTo>
                <a:close/>
                <a:moveTo>
                  <a:pt x="118635" y="55126"/>
                </a:moveTo>
                <a:lnTo>
                  <a:pt x="83511" y="90250"/>
                </a:lnTo>
                <a:lnTo>
                  <a:pt x="83023" y="95393"/>
                </a:lnTo>
                <a:lnTo>
                  <a:pt x="80201" y="98203"/>
                </a:lnTo>
                <a:lnTo>
                  <a:pt x="74677" y="99084"/>
                </a:lnTo>
                <a:lnTo>
                  <a:pt x="70938" y="102823"/>
                </a:lnTo>
                <a:cubicBezTo>
                  <a:pt x="70605" y="102597"/>
                  <a:pt x="70224" y="102478"/>
                  <a:pt x="69807" y="102478"/>
                </a:cubicBezTo>
                <a:cubicBezTo>
                  <a:pt x="69271" y="102478"/>
                  <a:pt x="68771" y="102692"/>
                  <a:pt x="68390" y="103073"/>
                </a:cubicBezTo>
                <a:cubicBezTo>
                  <a:pt x="68009" y="103442"/>
                  <a:pt x="67795" y="103954"/>
                  <a:pt x="67795" y="104490"/>
                </a:cubicBezTo>
                <a:cubicBezTo>
                  <a:pt x="67795" y="105025"/>
                  <a:pt x="68009" y="105537"/>
                  <a:pt x="68390" y="105907"/>
                </a:cubicBezTo>
                <a:cubicBezTo>
                  <a:pt x="68771" y="106288"/>
                  <a:pt x="69271" y="106502"/>
                  <a:pt x="69807" y="106502"/>
                </a:cubicBezTo>
                <a:cubicBezTo>
                  <a:pt x="70355" y="106502"/>
                  <a:pt x="70855" y="106288"/>
                  <a:pt x="71236" y="105907"/>
                </a:cubicBezTo>
                <a:cubicBezTo>
                  <a:pt x="71617" y="105526"/>
                  <a:pt x="71819" y="105025"/>
                  <a:pt x="71819" y="104490"/>
                </a:cubicBezTo>
                <a:cubicBezTo>
                  <a:pt x="71819" y="104037"/>
                  <a:pt x="71676" y="103621"/>
                  <a:pt x="71402" y="103263"/>
                </a:cubicBezTo>
                <a:lnTo>
                  <a:pt x="74986" y="99691"/>
                </a:lnTo>
                <a:lnTo>
                  <a:pt x="80511" y="98810"/>
                </a:lnTo>
                <a:lnTo>
                  <a:pt x="83642" y="95679"/>
                </a:lnTo>
                <a:lnTo>
                  <a:pt x="84130" y="90547"/>
                </a:lnTo>
                <a:lnTo>
                  <a:pt x="119087" y="55591"/>
                </a:lnTo>
                <a:lnTo>
                  <a:pt x="118635" y="55126"/>
                </a:lnTo>
                <a:close/>
                <a:moveTo>
                  <a:pt x="46020" y="89113"/>
                </a:moveTo>
                <a:cubicBezTo>
                  <a:pt x="45721" y="89113"/>
                  <a:pt x="45423" y="89226"/>
                  <a:pt x="45197" y="89452"/>
                </a:cubicBezTo>
                <a:cubicBezTo>
                  <a:pt x="44816" y="89833"/>
                  <a:pt x="44756" y="90405"/>
                  <a:pt x="45006" y="90857"/>
                </a:cubicBezTo>
                <a:lnTo>
                  <a:pt x="40470" y="95393"/>
                </a:lnTo>
                <a:lnTo>
                  <a:pt x="40922" y="98751"/>
                </a:lnTo>
                <a:lnTo>
                  <a:pt x="30445" y="109216"/>
                </a:lnTo>
                <a:lnTo>
                  <a:pt x="30909" y="109681"/>
                </a:lnTo>
                <a:lnTo>
                  <a:pt x="41601" y="98977"/>
                </a:lnTo>
                <a:lnTo>
                  <a:pt x="41149" y="95620"/>
                </a:lnTo>
                <a:lnTo>
                  <a:pt x="45471" y="91309"/>
                </a:lnTo>
                <a:cubicBezTo>
                  <a:pt x="45644" y="91403"/>
                  <a:pt x="45836" y="91451"/>
                  <a:pt x="46028" y="91451"/>
                </a:cubicBezTo>
                <a:cubicBezTo>
                  <a:pt x="46324" y="91451"/>
                  <a:pt x="46621" y="91338"/>
                  <a:pt x="46852" y="91107"/>
                </a:cubicBezTo>
                <a:cubicBezTo>
                  <a:pt x="47304" y="90655"/>
                  <a:pt x="47304" y="89916"/>
                  <a:pt x="46852" y="89452"/>
                </a:cubicBezTo>
                <a:cubicBezTo>
                  <a:pt x="46620" y="89226"/>
                  <a:pt x="46319" y="89113"/>
                  <a:pt x="46020" y="89113"/>
                </a:cubicBezTo>
                <a:close/>
                <a:moveTo>
                  <a:pt x="46995" y="70128"/>
                </a:moveTo>
                <a:cubicBezTo>
                  <a:pt x="46459" y="70128"/>
                  <a:pt x="45947" y="70343"/>
                  <a:pt x="45566" y="70724"/>
                </a:cubicBezTo>
                <a:cubicBezTo>
                  <a:pt x="45197" y="71105"/>
                  <a:pt x="44983" y="71605"/>
                  <a:pt x="44983" y="72140"/>
                </a:cubicBezTo>
                <a:cubicBezTo>
                  <a:pt x="44983" y="72605"/>
                  <a:pt x="45137" y="73033"/>
                  <a:pt x="45411" y="73379"/>
                </a:cubicBezTo>
                <a:lnTo>
                  <a:pt x="27099" y="91702"/>
                </a:lnTo>
                <a:lnTo>
                  <a:pt x="24278" y="91321"/>
                </a:lnTo>
                <a:lnTo>
                  <a:pt x="19265" y="96334"/>
                </a:lnTo>
                <a:lnTo>
                  <a:pt x="19265" y="99299"/>
                </a:lnTo>
                <a:lnTo>
                  <a:pt x="7656" y="110919"/>
                </a:lnTo>
                <a:lnTo>
                  <a:pt x="7656" y="114158"/>
                </a:lnTo>
                <a:lnTo>
                  <a:pt x="1" y="121801"/>
                </a:lnTo>
                <a:lnTo>
                  <a:pt x="453" y="122266"/>
                </a:lnTo>
                <a:lnTo>
                  <a:pt x="8299" y="114419"/>
                </a:lnTo>
                <a:lnTo>
                  <a:pt x="8299" y="111181"/>
                </a:lnTo>
                <a:lnTo>
                  <a:pt x="19920" y="99560"/>
                </a:lnTo>
                <a:lnTo>
                  <a:pt x="19920" y="96596"/>
                </a:lnTo>
                <a:lnTo>
                  <a:pt x="24504" y="92000"/>
                </a:lnTo>
                <a:lnTo>
                  <a:pt x="27326" y="92381"/>
                </a:lnTo>
                <a:lnTo>
                  <a:pt x="45887" y="73819"/>
                </a:lnTo>
                <a:cubicBezTo>
                  <a:pt x="46209" y="74034"/>
                  <a:pt x="46590" y="74153"/>
                  <a:pt x="46995" y="74153"/>
                </a:cubicBezTo>
                <a:cubicBezTo>
                  <a:pt x="47530" y="74153"/>
                  <a:pt x="48042" y="73950"/>
                  <a:pt x="48423" y="73569"/>
                </a:cubicBezTo>
                <a:cubicBezTo>
                  <a:pt x="48793" y="73188"/>
                  <a:pt x="49007" y="72676"/>
                  <a:pt x="49007" y="72140"/>
                </a:cubicBezTo>
                <a:cubicBezTo>
                  <a:pt x="49007" y="71605"/>
                  <a:pt x="48793" y="71093"/>
                  <a:pt x="48412" y="70724"/>
                </a:cubicBezTo>
                <a:cubicBezTo>
                  <a:pt x="48031" y="70343"/>
                  <a:pt x="47530" y="70128"/>
                  <a:pt x="46995" y="70128"/>
                </a:cubicBezTo>
                <a:close/>
                <a:moveTo>
                  <a:pt x="71272" y="86761"/>
                </a:moveTo>
                <a:cubicBezTo>
                  <a:pt x="70736" y="86761"/>
                  <a:pt x="70236" y="86964"/>
                  <a:pt x="69855" y="87345"/>
                </a:cubicBezTo>
                <a:cubicBezTo>
                  <a:pt x="69474" y="87726"/>
                  <a:pt x="69259" y="88238"/>
                  <a:pt x="69259" y="88773"/>
                </a:cubicBezTo>
                <a:cubicBezTo>
                  <a:pt x="69259" y="89190"/>
                  <a:pt x="69390" y="89583"/>
                  <a:pt x="69628" y="89928"/>
                </a:cubicBezTo>
                <a:lnTo>
                  <a:pt x="64961" y="94584"/>
                </a:lnTo>
                <a:lnTo>
                  <a:pt x="65426" y="97941"/>
                </a:lnTo>
                <a:lnTo>
                  <a:pt x="41030" y="122325"/>
                </a:lnTo>
                <a:lnTo>
                  <a:pt x="41494" y="122778"/>
                </a:lnTo>
                <a:lnTo>
                  <a:pt x="66104" y="98167"/>
                </a:lnTo>
                <a:lnTo>
                  <a:pt x="65652" y="94810"/>
                </a:lnTo>
                <a:lnTo>
                  <a:pt x="70081" y="90381"/>
                </a:lnTo>
                <a:cubicBezTo>
                  <a:pt x="70426" y="90643"/>
                  <a:pt x="70831" y="90774"/>
                  <a:pt x="71272" y="90774"/>
                </a:cubicBezTo>
                <a:cubicBezTo>
                  <a:pt x="71807" y="90774"/>
                  <a:pt x="72319" y="90571"/>
                  <a:pt x="72700" y="90190"/>
                </a:cubicBezTo>
                <a:cubicBezTo>
                  <a:pt x="73081" y="89809"/>
                  <a:pt x="73284" y="89297"/>
                  <a:pt x="73284" y="88762"/>
                </a:cubicBezTo>
                <a:cubicBezTo>
                  <a:pt x="73284" y="88226"/>
                  <a:pt x="73069" y="87726"/>
                  <a:pt x="72700" y="87345"/>
                </a:cubicBezTo>
                <a:cubicBezTo>
                  <a:pt x="72319" y="86964"/>
                  <a:pt x="71807" y="86761"/>
                  <a:pt x="71272" y="86761"/>
                </a:cubicBezTo>
                <a:close/>
                <a:moveTo>
                  <a:pt x="58947" y="93780"/>
                </a:moveTo>
                <a:cubicBezTo>
                  <a:pt x="58648" y="93780"/>
                  <a:pt x="58347" y="93893"/>
                  <a:pt x="58115" y="94119"/>
                </a:cubicBezTo>
                <a:cubicBezTo>
                  <a:pt x="57746" y="94500"/>
                  <a:pt x="57686" y="95048"/>
                  <a:pt x="57913" y="95489"/>
                </a:cubicBezTo>
                <a:lnTo>
                  <a:pt x="50602" y="102787"/>
                </a:lnTo>
                <a:lnTo>
                  <a:pt x="47364" y="102787"/>
                </a:lnTo>
                <a:lnTo>
                  <a:pt x="35755" y="114408"/>
                </a:lnTo>
                <a:lnTo>
                  <a:pt x="32779" y="114408"/>
                </a:lnTo>
                <a:lnTo>
                  <a:pt x="27778" y="119408"/>
                </a:lnTo>
                <a:lnTo>
                  <a:pt x="28159" y="122230"/>
                </a:lnTo>
                <a:lnTo>
                  <a:pt x="9609" y="140780"/>
                </a:lnTo>
                <a:lnTo>
                  <a:pt x="10061" y="141244"/>
                </a:lnTo>
                <a:lnTo>
                  <a:pt x="28838" y="122468"/>
                </a:lnTo>
                <a:lnTo>
                  <a:pt x="28457" y="119646"/>
                </a:lnTo>
                <a:lnTo>
                  <a:pt x="33052" y="115050"/>
                </a:lnTo>
                <a:lnTo>
                  <a:pt x="36017" y="115050"/>
                </a:lnTo>
                <a:lnTo>
                  <a:pt x="47638" y="103442"/>
                </a:lnTo>
                <a:lnTo>
                  <a:pt x="50876" y="103442"/>
                </a:lnTo>
                <a:lnTo>
                  <a:pt x="58353" y="95953"/>
                </a:lnTo>
                <a:cubicBezTo>
                  <a:pt x="58539" y="96065"/>
                  <a:pt x="58747" y="96122"/>
                  <a:pt x="58954" y="96122"/>
                </a:cubicBezTo>
                <a:cubicBezTo>
                  <a:pt x="59251" y="96122"/>
                  <a:pt x="59546" y="96006"/>
                  <a:pt x="59770" y="95774"/>
                </a:cubicBezTo>
                <a:cubicBezTo>
                  <a:pt x="60234" y="95322"/>
                  <a:pt x="60234" y="94584"/>
                  <a:pt x="59770" y="94119"/>
                </a:cubicBezTo>
                <a:cubicBezTo>
                  <a:pt x="59544" y="93893"/>
                  <a:pt x="59246" y="93780"/>
                  <a:pt x="58947" y="937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8"/>
          <p:cNvSpPr/>
          <p:nvPr/>
        </p:nvSpPr>
        <p:spPr>
          <a:xfrm rot="10800000">
            <a:off x="-1465862" y="161225"/>
            <a:ext cx="4358174" cy="4821045"/>
          </a:xfrm>
          <a:custGeom>
            <a:avLst/>
            <a:gdLst/>
            <a:ahLst/>
            <a:cxnLst/>
            <a:rect l="l" t="t" r="r" b="b"/>
            <a:pathLst>
              <a:path w="127684" h="141245" extrusionOk="0">
                <a:moveTo>
                  <a:pt x="71170" y="25334"/>
                </a:moveTo>
                <a:cubicBezTo>
                  <a:pt x="70870" y="25334"/>
                  <a:pt x="70569" y="25450"/>
                  <a:pt x="70343" y="25682"/>
                </a:cubicBezTo>
                <a:cubicBezTo>
                  <a:pt x="69962" y="26051"/>
                  <a:pt x="69902" y="26623"/>
                  <a:pt x="70152" y="27075"/>
                </a:cubicBezTo>
                <a:lnTo>
                  <a:pt x="61592" y="35648"/>
                </a:lnTo>
                <a:lnTo>
                  <a:pt x="54412" y="34183"/>
                </a:lnTo>
                <a:lnTo>
                  <a:pt x="46233" y="42375"/>
                </a:lnTo>
                <a:cubicBezTo>
                  <a:pt x="46059" y="42281"/>
                  <a:pt x="45865" y="42234"/>
                  <a:pt x="45672" y="42234"/>
                </a:cubicBezTo>
                <a:cubicBezTo>
                  <a:pt x="45373" y="42234"/>
                  <a:pt x="45075" y="42346"/>
                  <a:pt x="44852" y="42577"/>
                </a:cubicBezTo>
                <a:cubicBezTo>
                  <a:pt x="44387" y="43030"/>
                  <a:pt x="44387" y="43768"/>
                  <a:pt x="44852" y="44232"/>
                </a:cubicBezTo>
                <a:cubicBezTo>
                  <a:pt x="45078" y="44458"/>
                  <a:pt x="45375" y="44572"/>
                  <a:pt x="45675" y="44572"/>
                </a:cubicBezTo>
                <a:cubicBezTo>
                  <a:pt x="45974" y="44572"/>
                  <a:pt x="46274" y="44458"/>
                  <a:pt x="46507" y="44232"/>
                </a:cubicBezTo>
                <a:cubicBezTo>
                  <a:pt x="46876" y="43851"/>
                  <a:pt x="46935" y="43280"/>
                  <a:pt x="46697" y="42839"/>
                </a:cubicBezTo>
                <a:lnTo>
                  <a:pt x="54627" y="34886"/>
                </a:lnTo>
                <a:lnTo>
                  <a:pt x="61806" y="36350"/>
                </a:lnTo>
                <a:lnTo>
                  <a:pt x="70605" y="27528"/>
                </a:lnTo>
                <a:cubicBezTo>
                  <a:pt x="70783" y="27627"/>
                  <a:pt x="70980" y="27675"/>
                  <a:pt x="71176" y="27675"/>
                </a:cubicBezTo>
                <a:cubicBezTo>
                  <a:pt x="71477" y="27675"/>
                  <a:pt x="71774" y="27561"/>
                  <a:pt x="71998" y="27337"/>
                </a:cubicBezTo>
                <a:cubicBezTo>
                  <a:pt x="72462" y="26873"/>
                  <a:pt x="72462" y="26135"/>
                  <a:pt x="71998" y="25682"/>
                </a:cubicBezTo>
                <a:cubicBezTo>
                  <a:pt x="71772" y="25450"/>
                  <a:pt x="71471" y="25334"/>
                  <a:pt x="71170" y="25334"/>
                </a:cubicBezTo>
                <a:close/>
                <a:moveTo>
                  <a:pt x="61651" y="46125"/>
                </a:moveTo>
                <a:cubicBezTo>
                  <a:pt x="62008" y="46125"/>
                  <a:pt x="62354" y="46268"/>
                  <a:pt x="62616" y="46530"/>
                </a:cubicBezTo>
                <a:cubicBezTo>
                  <a:pt x="62866" y="46792"/>
                  <a:pt x="63009" y="47125"/>
                  <a:pt x="63009" y="47495"/>
                </a:cubicBezTo>
                <a:cubicBezTo>
                  <a:pt x="63009" y="47864"/>
                  <a:pt x="62866" y="48197"/>
                  <a:pt x="62616" y="48459"/>
                </a:cubicBezTo>
                <a:cubicBezTo>
                  <a:pt x="62354" y="48721"/>
                  <a:pt x="62008" y="48864"/>
                  <a:pt x="61639" y="48864"/>
                </a:cubicBezTo>
                <a:cubicBezTo>
                  <a:pt x="61354" y="48864"/>
                  <a:pt x="61068" y="48769"/>
                  <a:pt x="60842" y="48590"/>
                </a:cubicBezTo>
                <a:lnTo>
                  <a:pt x="60544" y="48304"/>
                </a:lnTo>
                <a:cubicBezTo>
                  <a:pt x="60377" y="48066"/>
                  <a:pt x="60282" y="47792"/>
                  <a:pt x="60282" y="47495"/>
                </a:cubicBezTo>
                <a:cubicBezTo>
                  <a:pt x="60282" y="47125"/>
                  <a:pt x="60425" y="46792"/>
                  <a:pt x="60675" y="46530"/>
                </a:cubicBezTo>
                <a:cubicBezTo>
                  <a:pt x="60937" y="46268"/>
                  <a:pt x="61282" y="46125"/>
                  <a:pt x="61651" y="46125"/>
                </a:cubicBezTo>
                <a:close/>
                <a:moveTo>
                  <a:pt x="29826" y="52614"/>
                </a:moveTo>
                <a:cubicBezTo>
                  <a:pt x="30195" y="52614"/>
                  <a:pt x="30540" y="52757"/>
                  <a:pt x="30790" y="53019"/>
                </a:cubicBezTo>
                <a:cubicBezTo>
                  <a:pt x="31052" y="53281"/>
                  <a:pt x="31195" y="53614"/>
                  <a:pt x="31195" y="53983"/>
                </a:cubicBezTo>
                <a:cubicBezTo>
                  <a:pt x="31195" y="54353"/>
                  <a:pt x="31052" y="54686"/>
                  <a:pt x="30790" y="54948"/>
                </a:cubicBezTo>
                <a:cubicBezTo>
                  <a:pt x="30540" y="55210"/>
                  <a:pt x="30195" y="55353"/>
                  <a:pt x="29826" y="55353"/>
                </a:cubicBezTo>
                <a:cubicBezTo>
                  <a:pt x="29469" y="55353"/>
                  <a:pt x="29123" y="55210"/>
                  <a:pt x="28861" y="54948"/>
                </a:cubicBezTo>
                <a:cubicBezTo>
                  <a:pt x="28611" y="54698"/>
                  <a:pt x="28469" y="54353"/>
                  <a:pt x="28469" y="53983"/>
                </a:cubicBezTo>
                <a:cubicBezTo>
                  <a:pt x="28469" y="53614"/>
                  <a:pt x="28611" y="53281"/>
                  <a:pt x="28861" y="53019"/>
                </a:cubicBezTo>
                <a:cubicBezTo>
                  <a:pt x="29123" y="52757"/>
                  <a:pt x="29469" y="52614"/>
                  <a:pt x="29826" y="52614"/>
                </a:cubicBezTo>
                <a:close/>
                <a:moveTo>
                  <a:pt x="102752" y="1"/>
                </a:moveTo>
                <a:lnTo>
                  <a:pt x="61508" y="41089"/>
                </a:lnTo>
                <a:lnTo>
                  <a:pt x="54900" y="39446"/>
                </a:lnTo>
                <a:lnTo>
                  <a:pt x="38696" y="55686"/>
                </a:lnTo>
                <a:lnTo>
                  <a:pt x="31838" y="54114"/>
                </a:lnTo>
                <a:cubicBezTo>
                  <a:pt x="31838" y="54079"/>
                  <a:pt x="31838" y="54031"/>
                  <a:pt x="31838" y="53983"/>
                </a:cubicBezTo>
                <a:cubicBezTo>
                  <a:pt x="31838" y="53448"/>
                  <a:pt x="31636" y="52936"/>
                  <a:pt x="31255" y="52555"/>
                </a:cubicBezTo>
                <a:cubicBezTo>
                  <a:pt x="30874" y="52186"/>
                  <a:pt x="30362" y="51971"/>
                  <a:pt x="29826" y="51971"/>
                </a:cubicBezTo>
                <a:cubicBezTo>
                  <a:pt x="29290" y="51971"/>
                  <a:pt x="28790" y="52186"/>
                  <a:pt x="28409" y="52555"/>
                </a:cubicBezTo>
                <a:cubicBezTo>
                  <a:pt x="28028" y="52936"/>
                  <a:pt x="27814" y="53448"/>
                  <a:pt x="27814" y="53983"/>
                </a:cubicBezTo>
                <a:cubicBezTo>
                  <a:pt x="27814" y="54519"/>
                  <a:pt x="28028" y="55031"/>
                  <a:pt x="28409" y="55400"/>
                </a:cubicBezTo>
                <a:cubicBezTo>
                  <a:pt x="28790" y="55781"/>
                  <a:pt x="29290" y="55996"/>
                  <a:pt x="29826" y="55996"/>
                </a:cubicBezTo>
                <a:cubicBezTo>
                  <a:pt x="30362" y="55996"/>
                  <a:pt x="30874" y="55781"/>
                  <a:pt x="31255" y="55412"/>
                </a:cubicBezTo>
                <a:cubicBezTo>
                  <a:pt x="31445" y="55222"/>
                  <a:pt x="31588" y="54995"/>
                  <a:pt x="31695" y="54745"/>
                </a:cubicBezTo>
                <a:lnTo>
                  <a:pt x="38898" y="56389"/>
                </a:lnTo>
                <a:lnTo>
                  <a:pt x="55103" y="40172"/>
                </a:lnTo>
                <a:lnTo>
                  <a:pt x="61711" y="41803"/>
                </a:lnTo>
                <a:lnTo>
                  <a:pt x="103204" y="465"/>
                </a:lnTo>
                <a:lnTo>
                  <a:pt x="102752" y="1"/>
                </a:lnTo>
                <a:close/>
                <a:moveTo>
                  <a:pt x="83684" y="39547"/>
                </a:moveTo>
                <a:cubicBezTo>
                  <a:pt x="83383" y="39547"/>
                  <a:pt x="83083" y="39660"/>
                  <a:pt x="82856" y="39886"/>
                </a:cubicBezTo>
                <a:cubicBezTo>
                  <a:pt x="82475" y="40267"/>
                  <a:pt x="82416" y="40839"/>
                  <a:pt x="82666" y="41280"/>
                </a:cubicBezTo>
                <a:lnTo>
                  <a:pt x="68843" y="55115"/>
                </a:lnTo>
                <a:lnTo>
                  <a:pt x="62604" y="57496"/>
                </a:lnTo>
                <a:cubicBezTo>
                  <a:pt x="62556" y="57436"/>
                  <a:pt x="62509" y="57377"/>
                  <a:pt x="62449" y="57317"/>
                </a:cubicBezTo>
                <a:cubicBezTo>
                  <a:pt x="62223" y="57085"/>
                  <a:pt x="61922" y="56969"/>
                  <a:pt x="61621" y="56969"/>
                </a:cubicBezTo>
                <a:cubicBezTo>
                  <a:pt x="61321" y="56969"/>
                  <a:pt x="61020" y="57085"/>
                  <a:pt x="60794" y="57317"/>
                </a:cubicBezTo>
                <a:cubicBezTo>
                  <a:pt x="60342" y="57770"/>
                  <a:pt x="60342" y="58520"/>
                  <a:pt x="60794" y="58972"/>
                </a:cubicBezTo>
                <a:cubicBezTo>
                  <a:pt x="61026" y="59198"/>
                  <a:pt x="61327" y="59311"/>
                  <a:pt x="61626" y="59311"/>
                </a:cubicBezTo>
                <a:cubicBezTo>
                  <a:pt x="61925" y="59311"/>
                  <a:pt x="62223" y="59198"/>
                  <a:pt x="62449" y="58972"/>
                </a:cubicBezTo>
                <a:cubicBezTo>
                  <a:pt x="62687" y="58734"/>
                  <a:pt x="62794" y="58424"/>
                  <a:pt x="62794" y="58127"/>
                </a:cubicBezTo>
                <a:lnTo>
                  <a:pt x="69200" y="55674"/>
                </a:lnTo>
                <a:lnTo>
                  <a:pt x="83118" y="41744"/>
                </a:lnTo>
                <a:cubicBezTo>
                  <a:pt x="83296" y="41838"/>
                  <a:pt x="83491" y="41885"/>
                  <a:pt x="83685" y="41885"/>
                </a:cubicBezTo>
                <a:cubicBezTo>
                  <a:pt x="83984" y="41885"/>
                  <a:pt x="84280" y="41772"/>
                  <a:pt x="84511" y="41541"/>
                </a:cubicBezTo>
                <a:cubicBezTo>
                  <a:pt x="84964" y="41089"/>
                  <a:pt x="84964" y="40351"/>
                  <a:pt x="84511" y="39886"/>
                </a:cubicBezTo>
                <a:cubicBezTo>
                  <a:pt x="84285" y="39660"/>
                  <a:pt x="83984" y="39547"/>
                  <a:pt x="83684" y="39547"/>
                </a:cubicBezTo>
                <a:close/>
                <a:moveTo>
                  <a:pt x="74993" y="61984"/>
                </a:moveTo>
                <a:cubicBezTo>
                  <a:pt x="75345" y="61984"/>
                  <a:pt x="75663" y="62126"/>
                  <a:pt x="75915" y="62377"/>
                </a:cubicBezTo>
                <a:cubicBezTo>
                  <a:pt x="76451" y="62913"/>
                  <a:pt x="76451" y="63770"/>
                  <a:pt x="75915" y="64306"/>
                </a:cubicBezTo>
                <a:cubicBezTo>
                  <a:pt x="75653" y="64568"/>
                  <a:pt x="75320" y="64711"/>
                  <a:pt x="74951" y="64711"/>
                </a:cubicBezTo>
                <a:cubicBezTo>
                  <a:pt x="74581" y="64711"/>
                  <a:pt x="74236" y="64568"/>
                  <a:pt x="73986" y="64306"/>
                </a:cubicBezTo>
                <a:cubicBezTo>
                  <a:pt x="73724" y="64056"/>
                  <a:pt x="73581" y="63711"/>
                  <a:pt x="73581" y="63342"/>
                </a:cubicBezTo>
                <a:cubicBezTo>
                  <a:pt x="73581" y="62985"/>
                  <a:pt x="73724" y="62639"/>
                  <a:pt x="73986" y="62377"/>
                </a:cubicBezTo>
                <a:cubicBezTo>
                  <a:pt x="74236" y="62127"/>
                  <a:pt x="74581" y="61984"/>
                  <a:pt x="74951" y="61984"/>
                </a:cubicBezTo>
                <a:cubicBezTo>
                  <a:pt x="74965" y="61984"/>
                  <a:pt x="74979" y="61984"/>
                  <a:pt x="74993" y="61984"/>
                </a:cubicBezTo>
                <a:close/>
                <a:moveTo>
                  <a:pt x="100513" y="20063"/>
                </a:moveTo>
                <a:lnTo>
                  <a:pt x="89167" y="31433"/>
                </a:lnTo>
                <a:lnTo>
                  <a:pt x="88893" y="39696"/>
                </a:lnTo>
                <a:lnTo>
                  <a:pt x="74736" y="53876"/>
                </a:lnTo>
                <a:lnTo>
                  <a:pt x="74736" y="61342"/>
                </a:lnTo>
                <a:cubicBezTo>
                  <a:pt x="74284" y="61389"/>
                  <a:pt x="73855" y="61592"/>
                  <a:pt x="73522" y="61925"/>
                </a:cubicBezTo>
                <a:cubicBezTo>
                  <a:pt x="73153" y="62306"/>
                  <a:pt x="72938" y="62806"/>
                  <a:pt x="72938" y="63342"/>
                </a:cubicBezTo>
                <a:cubicBezTo>
                  <a:pt x="72938" y="63878"/>
                  <a:pt x="73153" y="64390"/>
                  <a:pt x="73534" y="64771"/>
                </a:cubicBezTo>
                <a:cubicBezTo>
                  <a:pt x="73903" y="65140"/>
                  <a:pt x="74415" y="65354"/>
                  <a:pt x="74951" y="65354"/>
                </a:cubicBezTo>
                <a:cubicBezTo>
                  <a:pt x="75486" y="65354"/>
                  <a:pt x="75986" y="65140"/>
                  <a:pt x="76367" y="64759"/>
                </a:cubicBezTo>
                <a:cubicBezTo>
                  <a:pt x="77153" y="63973"/>
                  <a:pt x="77153" y="62699"/>
                  <a:pt x="76367" y="61913"/>
                </a:cubicBezTo>
                <a:cubicBezTo>
                  <a:pt x="76094" y="61639"/>
                  <a:pt x="75760" y="61461"/>
                  <a:pt x="75391" y="61377"/>
                </a:cubicBezTo>
                <a:lnTo>
                  <a:pt x="75379" y="54150"/>
                </a:lnTo>
                <a:lnTo>
                  <a:pt x="89536" y="39970"/>
                </a:lnTo>
                <a:lnTo>
                  <a:pt x="89798" y="31707"/>
                </a:lnTo>
                <a:lnTo>
                  <a:pt x="100978" y="20527"/>
                </a:lnTo>
                <a:lnTo>
                  <a:pt x="100513" y="20063"/>
                </a:lnTo>
                <a:close/>
                <a:moveTo>
                  <a:pt x="62639" y="65997"/>
                </a:moveTo>
                <a:cubicBezTo>
                  <a:pt x="61485" y="65997"/>
                  <a:pt x="60556" y="66937"/>
                  <a:pt x="60556" y="68092"/>
                </a:cubicBezTo>
                <a:cubicBezTo>
                  <a:pt x="60556" y="69247"/>
                  <a:pt x="61485" y="70176"/>
                  <a:pt x="62639" y="70176"/>
                </a:cubicBezTo>
                <a:cubicBezTo>
                  <a:pt x="63794" y="70176"/>
                  <a:pt x="64723" y="69247"/>
                  <a:pt x="64723" y="68092"/>
                </a:cubicBezTo>
                <a:cubicBezTo>
                  <a:pt x="64723" y="66937"/>
                  <a:pt x="63794" y="65997"/>
                  <a:pt x="62639" y="65997"/>
                </a:cubicBezTo>
                <a:close/>
                <a:moveTo>
                  <a:pt x="62639" y="64294"/>
                </a:moveTo>
                <a:cubicBezTo>
                  <a:pt x="64735" y="64294"/>
                  <a:pt x="66438" y="65997"/>
                  <a:pt x="66438" y="68092"/>
                </a:cubicBezTo>
                <a:cubicBezTo>
                  <a:pt x="66438" y="70188"/>
                  <a:pt x="64735" y="71890"/>
                  <a:pt x="62639" y="71890"/>
                </a:cubicBezTo>
                <a:cubicBezTo>
                  <a:pt x="60544" y="71890"/>
                  <a:pt x="58841" y="70188"/>
                  <a:pt x="58841" y="68092"/>
                </a:cubicBezTo>
                <a:cubicBezTo>
                  <a:pt x="58841" y="65997"/>
                  <a:pt x="60544" y="64294"/>
                  <a:pt x="62639" y="64294"/>
                </a:cubicBezTo>
                <a:close/>
                <a:moveTo>
                  <a:pt x="62639" y="63651"/>
                </a:moveTo>
                <a:cubicBezTo>
                  <a:pt x="60187" y="63651"/>
                  <a:pt x="58198" y="65640"/>
                  <a:pt x="58198" y="68092"/>
                </a:cubicBezTo>
                <a:cubicBezTo>
                  <a:pt x="58198" y="70545"/>
                  <a:pt x="60187" y="72533"/>
                  <a:pt x="62639" y="72533"/>
                </a:cubicBezTo>
                <a:cubicBezTo>
                  <a:pt x="65092" y="72533"/>
                  <a:pt x="67081" y="70545"/>
                  <a:pt x="67081" y="68092"/>
                </a:cubicBezTo>
                <a:cubicBezTo>
                  <a:pt x="67081" y="65640"/>
                  <a:pt x="65092" y="63651"/>
                  <a:pt x="62639" y="63651"/>
                </a:cubicBezTo>
                <a:close/>
                <a:moveTo>
                  <a:pt x="46995" y="70783"/>
                </a:moveTo>
                <a:cubicBezTo>
                  <a:pt x="47364" y="70783"/>
                  <a:pt x="47697" y="70926"/>
                  <a:pt x="47959" y="71176"/>
                </a:cubicBezTo>
                <a:cubicBezTo>
                  <a:pt x="48221" y="71438"/>
                  <a:pt x="48364" y="71783"/>
                  <a:pt x="48364" y="72140"/>
                </a:cubicBezTo>
                <a:cubicBezTo>
                  <a:pt x="48364" y="72510"/>
                  <a:pt x="48221" y="72855"/>
                  <a:pt x="47959" y="73105"/>
                </a:cubicBezTo>
                <a:cubicBezTo>
                  <a:pt x="47697" y="73367"/>
                  <a:pt x="47364" y="73510"/>
                  <a:pt x="46995" y="73510"/>
                </a:cubicBezTo>
                <a:cubicBezTo>
                  <a:pt x="46626" y="73510"/>
                  <a:pt x="46292" y="73367"/>
                  <a:pt x="46030" y="73117"/>
                </a:cubicBezTo>
                <a:cubicBezTo>
                  <a:pt x="45768" y="72855"/>
                  <a:pt x="45625" y="72510"/>
                  <a:pt x="45625" y="72152"/>
                </a:cubicBezTo>
                <a:cubicBezTo>
                  <a:pt x="45625" y="71783"/>
                  <a:pt x="45768" y="71438"/>
                  <a:pt x="46030" y="71176"/>
                </a:cubicBezTo>
                <a:cubicBezTo>
                  <a:pt x="46280" y="70926"/>
                  <a:pt x="46626" y="70783"/>
                  <a:pt x="46995" y="70783"/>
                </a:cubicBezTo>
                <a:close/>
                <a:moveTo>
                  <a:pt x="62639" y="62604"/>
                </a:moveTo>
                <a:cubicBezTo>
                  <a:pt x="65664" y="62604"/>
                  <a:pt x="68128" y="65068"/>
                  <a:pt x="68128" y="68092"/>
                </a:cubicBezTo>
                <a:cubicBezTo>
                  <a:pt x="68128" y="71128"/>
                  <a:pt x="65664" y="73581"/>
                  <a:pt x="62639" y="73581"/>
                </a:cubicBezTo>
                <a:cubicBezTo>
                  <a:pt x="59615" y="73581"/>
                  <a:pt x="57151" y="71117"/>
                  <a:pt x="57151" y="68092"/>
                </a:cubicBezTo>
                <a:cubicBezTo>
                  <a:pt x="57151" y="65068"/>
                  <a:pt x="59615" y="62604"/>
                  <a:pt x="62639" y="62604"/>
                </a:cubicBezTo>
                <a:close/>
                <a:moveTo>
                  <a:pt x="62639" y="61949"/>
                </a:moveTo>
                <a:cubicBezTo>
                  <a:pt x="59258" y="61949"/>
                  <a:pt x="56496" y="64711"/>
                  <a:pt x="56496" y="68092"/>
                </a:cubicBezTo>
                <a:cubicBezTo>
                  <a:pt x="56496" y="71474"/>
                  <a:pt x="59258" y="74236"/>
                  <a:pt x="62639" y="74236"/>
                </a:cubicBezTo>
                <a:cubicBezTo>
                  <a:pt x="66021" y="74236"/>
                  <a:pt x="68783" y="71474"/>
                  <a:pt x="68783" y="68092"/>
                </a:cubicBezTo>
                <a:cubicBezTo>
                  <a:pt x="68783" y="64711"/>
                  <a:pt x="66021" y="61949"/>
                  <a:pt x="62639" y="61949"/>
                </a:cubicBezTo>
                <a:close/>
                <a:moveTo>
                  <a:pt x="127231" y="31362"/>
                </a:moveTo>
                <a:lnTo>
                  <a:pt x="108455" y="50138"/>
                </a:lnTo>
                <a:lnTo>
                  <a:pt x="108836" y="52960"/>
                </a:lnTo>
                <a:lnTo>
                  <a:pt x="104240" y="57543"/>
                </a:lnTo>
                <a:lnTo>
                  <a:pt x="101275" y="57543"/>
                </a:lnTo>
                <a:lnTo>
                  <a:pt x="89655" y="69164"/>
                </a:lnTo>
                <a:lnTo>
                  <a:pt x="86416" y="69164"/>
                </a:lnTo>
                <a:lnTo>
                  <a:pt x="78939" y="76641"/>
                </a:lnTo>
                <a:cubicBezTo>
                  <a:pt x="78755" y="76534"/>
                  <a:pt x="78549" y="76481"/>
                  <a:pt x="78343" y="76481"/>
                </a:cubicBezTo>
                <a:cubicBezTo>
                  <a:pt x="78043" y="76481"/>
                  <a:pt x="77743" y="76594"/>
                  <a:pt x="77510" y="76820"/>
                </a:cubicBezTo>
                <a:cubicBezTo>
                  <a:pt x="77058" y="77284"/>
                  <a:pt x="77058" y="78022"/>
                  <a:pt x="77522" y="78475"/>
                </a:cubicBezTo>
                <a:cubicBezTo>
                  <a:pt x="77749" y="78707"/>
                  <a:pt x="78046" y="78823"/>
                  <a:pt x="78345" y="78823"/>
                </a:cubicBezTo>
                <a:cubicBezTo>
                  <a:pt x="78644" y="78823"/>
                  <a:pt x="78945" y="78707"/>
                  <a:pt x="79177" y="78475"/>
                </a:cubicBezTo>
                <a:cubicBezTo>
                  <a:pt x="79546" y="78105"/>
                  <a:pt x="79606" y="77558"/>
                  <a:pt x="79380" y="77117"/>
                </a:cubicBezTo>
                <a:lnTo>
                  <a:pt x="86690" y="69807"/>
                </a:lnTo>
                <a:lnTo>
                  <a:pt x="89929" y="69807"/>
                </a:lnTo>
                <a:lnTo>
                  <a:pt x="101537" y="58198"/>
                </a:lnTo>
                <a:lnTo>
                  <a:pt x="104514" y="58198"/>
                </a:lnTo>
                <a:lnTo>
                  <a:pt x="109514" y="53186"/>
                </a:lnTo>
                <a:lnTo>
                  <a:pt x="109133" y="50364"/>
                </a:lnTo>
                <a:lnTo>
                  <a:pt x="127683" y="31814"/>
                </a:lnTo>
                <a:lnTo>
                  <a:pt x="127231" y="31362"/>
                </a:lnTo>
                <a:close/>
                <a:moveTo>
                  <a:pt x="54924" y="76581"/>
                </a:moveTo>
                <a:lnTo>
                  <a:pt x="54924" y="78915"/>
                </a:lnTo>
                <a:lnTo>
                  <a:pt x="57270" y="78915"/>
                </a:lnTo>
                <a:lnTo>
                  <a:pt x="57270" y="76581"/>
                </a:lnTo>
                <a:close/>
                <a:moveTo>
                  <a:pt x="59127" y="76581"/>
                </a:moveTo>
                <a:lnTo>
                  <a:pt x="59127" y="78915"/>
                </a:lnTo>
                <a:lnTo>
                  <a:pt x="61473" y="78915"/>
                </a:lnTo>
                <a:lnTo>
                  <a:pt x="61473" y="76581"/>
                </a:lnTo>
                <a:close/>
                <a:moveTo>
                  <a:pt x="68295" y="76748"/>
                </a:moveTo>
                <a:cubicBezTo>
                  <a:pt x="68664" y="76748"/>
                  <a:pt x="68997" y="76891"/>
                  <a:pt x="69259" y="77141"/>
                </a:cubicBezTo>
                <a:cubicBezTo>
                  <a:pt x="69521" y="77403"/>
                  <a:pt x="69664" y="77748"/>
                  <a:pt x="69664" y="78105"/>
                </a:cubicBezTo>
                <a:cubicBezTo>
                  <a:pt x="69664" y="78475"/>
                  <a:pt x="69521" y="78820"/>
                  <a:pt x="69259" y="79082"/>
                </a:cubicBezTo>
                <a:cubicBezTo>
                  <a:pt x="69009" y="79332"/>
                  <a:pt x="68664" y="79475"/>
                  <a:pt x="68295" y="79475"/>
                </a:cubicBezTo>
                <a:cubicBezTo>
                  <a:pt x="67926" y="79475"/>
                  <a:pt x="67592" y="79332"/>
                  <a:pt x="67331" y="79082"/>
                </a:cubicBezTo>
                <a:cubicBezTo>
                  <a:pt x="66795" y="78546"/>
                  <a:pt x="66795" y="77677"/>
                  <a:pt x="67331" y="77141"/>
                </a:cubicBezTo>
                <a:cubicBezTo>
                  <a:pt x="67581" y="76891"/>
                  <a:pt x="67926" y="76748"/>
                  <a:pt x="68295" y="76748"/>
                </a:cubicBezTo>
                <a:close/>
                <a:moveTo>
                  <a:pt x="106347" y="23599"/>
                </a:moveTo>
                <a:lnTo>
                  <a:pt x="94989" y="34969"/>
                </a:lnTo>
                <a:lnTo>
                  <a:pt x="94727" y="43232"/>
                </a:lnTo>
                <a:lnTo>
                  <a:pt x="80570" y="57412"/>
                </a:lnTo>
                <a:lnTo>
                  <a:pt x="80570" y="65032"/>
                </a:lnTo>
                <a:lnTo>
                  <a:pt x="69271" y="76355"/>
                </a:lnTo>
                <a:cubicBezTo>
                  <a:pt x="68974" y="76189"/>
                  <a:pt x="68640" y="76093"/>
                  <a:pt x="68295" y="76093"/>
                </a:cubicBezTo>
                <a:cubicBezTo>
                  <a:pt x="67759" y="76093"/>
                  <a:pt x="67247" y="76308"/>
                  <a:pt x="66866" y="76689"/>
                </a:cubicBezTo>
                <a:cubicBezTo>
                  <a:pt x="66092" y="77474"/>
                  <a:pt x="66092" y="78748"/>
                  <a:pt x="66878" y="79534"/>
                </a:cubicBezTo>
                <a:cubicBezTo>
                  <a:pt x="67259" y="79915"/>
                  <a:pt x="67759" y="80118"/>
                  <a:pt x="68295" y="80118"/>
                </a:cubicBezTo>
                <a:cubicBezTo>
                  <a:pt x="68831" y="80118"/>
                  <a:pt x="69343" y="79915"/>
                  <a:pt x="69724" y="79534"/>
                </a:cubicBezTo>
                <a:cubicBezTo>
                  <a:pt x="70105" y="79153"/>
                  <a:pt x="70307" y="78641"/>
                  <a:pt x="70307" y="78105"/>
                </a:cubicBezTo>
                <a:cubicBezTo>
                  <a:pt x="70307" y="77605"/>
                  <a:pt x="70117" y="77129"/>
                  <a:pt x="69783" y="76748"/>
                </a:cubicBezTo>
                <a:lnTo>
                  <a:pt x="81225" y="65294"/>
                </a:lnTo>
                <a:lnTo>
                  <a:pt x="81213" y="57686"/>
                </a:lnTo>
                <a:lnTo>
                  <a:pt x="95370" y="43506"/>
                </a:lnTo>
                <a:lnTo>
                  <a:pt x="95632" y="35243"/>
                </a:lnTo>
                <a:lnTo>
                  <a:pt x="106812" y="24063"/>
                </a:lnTo>
                <a:lnTo>
                  <a:pt x="106347" y="23599"/>
                </a:lnTo>
                <a:close/>
                <a:moveTo>
                  <a:pt x="54924" y="80487"/>
                </a:moveTo>
                <a:lnTo>
                  <a:pt x="54924" y="82820"/>
                </a:lnTo>
                <a:lnTo>
                  <a:pt x="57270" y="82820"/>
                </a:lnTo>
                <a:lnTo>
                  <a:pt x="57270" y="80487"/>
                </a:lnTo>
                <a:close/>
                <a:moveTo>
                  <a:pt x="59127" y="80487"/>
                </a:moveTo>
                <a:lnTo>
                  <a:pt x="59127" y="82820"/>
                </a:lnTo>
                <a:lnTo>
                  <a:pt x="61473" y="82820"/>
                </a:lnTo>
                <a:lnTo>
                  <a:pt x="61473" y="80487"/>
                </a:lnTo>
                <a:close/>
                <a:moveTo>
                  <a:pt x="54924" y="84392"/>
                </a:moveTo>
                <a:lnTo>
                  <a:pt x="54924" y="86726"/>
                </a:lnTo>
                <a:lnTo>
                  <a:pt x="57270" y="86726"/>
                </a:lnTo>
                <a:lnTo>
                  <a:pt x="57270" y="84392"/>
                </a:lnTo>
                <a:close/>
                <a:moveTo>
                  <a:pt x="71272" y="87404"/>
                </a:moveTo>
                <a:cubicBezTo>
                  <a:pt x="71641" y="87404"/>
                  <a:pt x="71974" y="87547"/>
                  <a:pt x="72236" y="87797"/>
                </a:cubicBezTo>
                <a:cubicBezTo>
                  <a:pt x="72498" y="88059"/>
                  <a:pt x="72641" y="88404"/>
                  <a:pt x="72641" y="88762"/>
                </a:cubicBezTo>
                <a:cubicBezTo>
                  <a:pt x="72641" y="89131"/>
                  <a:pt x="72498" y="89476"/>
                  <a:pt x="72236" y="89738"/>
                </a:cubicBezTo>
                <a:cubicBezTo>
                  <a:pt x="71974" y="89988"/>
                  <a:pt x="71641" y="90131"/>
                  <a:pt x="71272" y="90131"/>
                </a:cubicBezTo>
                <a:cubicBezTo>
                  <a:pt x="70902" y="90131"/>
                  <a:pt x="70569" y="89988"/>
                  <a:pt x="70307" y="89738"/>
                </a:cubicBezTo>
                <a:cubicBezTo>
                  <a:pt x="70045" y="89476"/>
                  <a:pt x="69902" y="89131"/>
                  <a:pt x="69902" y="88773"/>
                </a:cubicBezTo>
                <a:cubicBezTo>
                  <a:pt x="69902" y="88404"/>
                  <a:pt x="70045" y="88059"/>
                  <a:pt x="70307" y="87809"/>
                </a:cubicBezTo>
                <a:cubicBezTo>
                  <a:pt x="70569" y="87547"/>
                  <a:pt x="70902" y="87404"/>
                  <a:pt x="71272" y="87404"/>
                </a:cubicBezTo>
                <a:close/>
                <a:moveTo>
                  <a:pt x="54924" y="88285"/>
                </a:moveTo>
                <a:lnTo>
                  <a:pt x="54924" y="90631"/>
                </a:lnTo>
                <a:lnTo>
                  <a:pt x="57270" y="90631"/>
                </a:lnTo>
                <a:lnTo>
                  <a:pt x="57270" y="88285"/>
                </a:lnTo>
                <a:close/>
                <a:moveTo>
                  <a:pt x="61651" y="45482"/>
                </a:moveTo>
                <a:cubicBezTo>
                  <a:pt x="61115" y="45482"/>
                  <a:pt x="60604" y="45685"/>
                  <a:pt x="60223" y="46066"/>
                </a:cubicBezTo>
                <a:cubicBezTo>
                  <a:pt x="59842" y="46447"/>
                  <a:pt x="59639" y="46959"/>
                  <a:pt x="59639" y="47495"/>
                </a:cubicBezTo>
                <a:cubicBezTo>
                  <a:pt x="59639" y="47935"/>
                  <a:pt x="59782" y="48364"/>
                  <a:pt x="60044" y="48709"/>
                </a:cubicBezTo>
                <a:lnTo>
                  <a:pt x="56472" y="52293"/>
                </a:lnTo>
                <a:lnTo>
                  <a:pt x="50948" y="53174"/>
                </a:lnTo>
                <a:lnTo>
                  <a:pt x="47816" y="56293"/>
                </a:lnTo>
                <a:lnTo>
                  <a:pt x="47328" y="61437"/>
                </a:lnTo>
                <a:lnTo>
                  <a:pt x="12371" y="96393"/>
                </a:lnTo>
                <a:lnTo>
                  <a:pt x="12824" y="96858"/>
                </a:lnTo>
                <a:lnTo>
                  <a:pt x="47947" y="61734"/>
                </a:lnTo>
                <a:lnTo>
                  <a:pt x="48435" y="56591"/>
                </a:lnTo>
                <a:lnTo>
                  <a:pt x="51257" y="53781"/>
                </a:lnTo>
                <a:lnTo>
                  <a:pt x="56770" y="52900"/>
                </a:lnTo>
                <a:lnTo>
                  <a:pt x="60520" y="49161"/>
                </a:lnTo>
                <a:cubicBezTo>
                  <a:pt x="60842" y="49388"/>
                  <a:pt x="61235" y="49507"/>
                  <a:pt x="61651" y="49507"/>
                </a:cubicBezTo>
                <a:cubicBezTo>
                  <a:pt x="62187" y="49507"/>
                  <a:pt x="62687" y="49292"/>
                  <a:pt x="63068" y="48911"/>
                </a:cubicBezTo>
                <a:cubicBezTo>
                  <a:pt x="63449" y="48530"/>
                  <a:pt x="63663" y="48030"/>
                  <a:pt x="63663" y="47495"/>
                </a:cubicBezTo>
                <a:cubicBezTo>
                  <a:pt x="63663" y="46959"/>
                  <a:pt x="63449" y="46447"/>
                  <a:pt x="63068" y="46066"/>
                </a:cubicBezTo>
                <a:cubicBezTo>
                  <a:pt x="62687" y="45685"/>
                  <a:pt x="62187" y="45482"/>
                  <a:pt x="61651" y="45482"/>
                </a:cubicBezTo>
                <a:close/>
                <a:moveTo>
                  <a:pt x="69807" y="103120"/>
                </a:moveTo>
                <a:cubicBezTo>
                  <a:pt x="70105" y="103120"/>
                  <a:pt x="70379" y="103228"/>
                  <a:pt x="70617" y="103394"/>
                </a:cubicBezTo>
                <a:lnTo>
                  <a:pt x="70902" y="103680"/>
                </a:lnTo>
                <a:cubicBezTo>
                  <a:pt x="71081" y="103918"/>
                  <a:pt x="71176" y="104192"/>
                  <a:pt x="71176" y="104490"/>
                </a:cubicBezTo>
                <a:cubicBezTo>
                  <a:pt x="71176" y="104859"/>
                  <a:pt x="71033" y="105204"/>
                  <a:pt x="70771" y="105454"/>
                </a:cubicBezTo>
                <a:cubicBezTo>
                  <a:pt x="70521" y="105716"/>
                  <a:pt x="70176" y="105859"/>
                  <a:pt x="69807" y="105859"/>
                </a:cubicBezTo>
                <a:cubicBezTo>
                  <a:pt x="69450" y="105859"/>
                  <a:pt x="69105" y="105716"/>
                  <a:pt x="68843" y="105454"/>
                </a:cubicBezTo>
                <a:cubicBezTo>
                  <a:pt x="68593" y="105204"/>
                  <a:pt x="68450" y="104859"/>
                  <a:pt x="68450" y="104490"/>
                </a:cubicBezTo>
                <a:cubicBezTo>
                  <a:pt x="68450" y="104132"/>
                  <a:pt x="68593" y="103787"/>
                  <a:pt x="68843" y="103525"/>
                </a:cubicBezTo>
                <a:cubicBezTo>
                  <a:pt x="69105" y="103263"/>
                  <a:pt x="69450" y="103120"/>
                  <a:pt x="69807" y="103120"/>
                </a:cubicBezTo>
                <a:close/>
                <a:moveTo>
                  <a:pt x="118635" y="55126"/>
                </a:moveTo>
                <a:lnTo>
                  <a:pt x="83511" y="90250"/>
                </a:lnTo>
                <a:lnTo>
                  <a:pt x="83023" y="95393"/>
                </a:lnTo>
                <a:lnTo>
                  <a:pt x="80201" y="98203"/>
                </a:lnTo>
                <a:lnTo>
                  <a:pt x="74677" y="99084"/>
                </a:lnTo>
                <a:lnTo>
                  <a:pt x="70938" y="102823"/>
                </a:lnTo>
                <a:cubicBezTo>
                  <a:pt x="70605" y="102597"/>
                  <a:pt x="70224" y="102478"/>
                  <a:pt x="69807" y="102478"/>
                </a:cubicBezTo>
                <a:cubicBezTo>
                  <a:pt x="69271" y="102478"/>
                  <a:pt x="68771" y="102692"/>
                  <a:pt x="68390" y="103073"/>
                </a:cubicBezTo>
                <a:cubicBezTo>
                  <a:pt x="68009" y="103442"/>
                  <a:pt x="67795" y="103954"/>
                  <a:pt x="67795" y="104490"/>
                </a:cubicBezTo>
                <a:cubicBezTo>
                  <a:pt x="67795" y="105025"/>
                  <a:pt x="68009" y="105537"/>
                  <a:pt x="68390" y="105907"/>
                </a:cubicBezTo>
                <a:cubicBezTo>
                  <a:pt x="68771" y="106288"/>
                  <a:pt x="69271" y="106502"/>
                  <a:pt x="69807" y="106502"/>
                </a:cubicBezTo>
                <a:cubicBezTo>
                  <a:pt x="70355" y="106502"/>
                  <a:pt x="70855" y="106288"/>
                  <a:pt x="71236" y="105907"/>
                </a:cubicBezTo>
                <a:cubicBezTo>
                  <a:pt x="71617" y="105526"/>
                  <a:pt x="71819" y="105025"/>
                  <a:pt x="71819" y="104490"/>
                </a:cubicBezTo>
                <a:cubicBezTo>
                  <a:pt x="71819" y="104037"/>
                  <a:pt x="71676" y="103621"/>
                  <a:pt x="71402" y="103263"/>
                </a:cubicBezTo>
                <a:lnTo>
                  <a:pt x="74986" y="99691"/>
                </a:lnTo>
                <a:lnTo>
                  <a:pt x="80511" y="98810"/>
                </a:lnTo>
                <a:lnTo>
                  <a:pt x="83642" y="95679"/>
                </a:lnTo>
                <a:lnTo>
                  <a:pt x="84130" y="90547"/>
                </a:lnTo>
                <a:lnTo>
                  <a:pt x="119087" y="55591"/>
                </a:lnTo>
                <a:lnTo>
                  <a:pt x="118635" y="55126"/>
                </a:lnTo>
                <a:close/>
                <a:moveTo>
                  <a:pt x="46020" y="89113"/>
                </a:moveTo>
                <a:cubicBezTo>
                  <a:pt x="45721" y="89113"/>
                  <a:pt x="45423" y="89226"/>
                  <a:pt x="45197" y="89452"/>
                </a:cubicBezTo>
                <a:cubicBezTo>
                  <a:pt x="44816" y="89833"/>
                  <a:pt x="44756" y="90405"/>
                  <a:pt x="45006" y="90857"/>
                </a:cubicBezTo>
                <a:lnTo>
                  <a:pt x="40470" y="95393"/>
                </a:lnTo>
                <a:lnTo>
                  <a:pt x="40922" y="98751"/>
                </a:lnTo>
                <a:lnTo>
                  <a:pt x="30445" y="109216"/>
                </a:lnTo>
                <a:lnTo>
                  <a:pt x="30909" y="109681"/>
                </a:lnTo>
                <a:lnTo>
                  <a:pt x="41601" y="98977"/>
                </a:lnTo>
                <a:lnTo>
                  <a:pt x="41149" y="95620"/>
                </a:lnTo>
                <a:lnTo>
                  <a:pt x="45471" y="91309"/>
                </a:lnTo>
                <a:cubicBezTo>
                  <a:pt x="45644" y="91403"/>
                  <a:pt x="45836" y="91451"/>
                  <a:pt x="46028" y="91451"/>
                </a:cubicBezTo>
                <a:cubicBezTo>
                  <a:pt x="46324" y="91451"/>
                  <a:pt x="46621" y="91338"/>
                  <a:pt x="46852" y="91107"/>
                </a:cubicBezTo>
                <a:cubicBezTo>
                  <a:pt x="47304" y="90655"/>
                  <a:pt x="47304" y="89916"/>
                  <a:pt x="46852" y="89452"/>
                </a:cubicBezTo>
                <a:cubicBezTo>
                  <a:pt x="46620" y="89226"/>
                  <a:pt x="46319" y="89113"/>
                  <a:pt x="46020" y="89113"/>
                </a:cubicBezTo>
                <a:close/>
                <a:moveTo>
                  <a:pt x="46995" y="70128"/>
                </a:moveTo>
                <a:cubicBezTo>
                  <a:pt x="46459" y="70128"/>
                  <a:pt x="45947" y="70343"/>
                  <a:pt x="45566" y="70724"/>
                </a:cubicBezTo>
                <a:cubicBezTo>
                  <a:pt x="45197" y="71105"/>
                  <a:pt x="44983" y="71605"/>
                  <a:pt x="44983" y="72140"/>
                </a:cubicBezTo>
                <a:cubicBezTo>
                  <a:pt x="44983" y="72605"/>
                  <a:pt x="45137" y="73033"/>
                  <a:pt x="45411" y="73379"/>
                </a:cubicBezTo>
                <a:lnTo>
                  <a:pt x="27099" y="91702"/>
                </a:lnTo>
                <a:lnTo>
                  <a:pt x="24278" y="91321"/>
                </a:lnTo>
                <a:lnTo>
                  <a:pt x="19265" y="96334"/>
                </a:lnTo>
                <a:lnTo>
                  <a:pt x="19265" y="99299"/>
                </a:lnTo>
                <a:lnTo>
                  <a:pt x="7656" y="110919"/>
                </a:lnTo>
                <a:lnTo>
                  <a:pt x="7656" y="114158"/>
                </a:lnTo>
                <a:lnTo>
                  <a:pt x="1" y="121801"/>
                </a:lnTo>
                <a:lnTo>
                  <a:pt x="453" y="122266"/>
                </a:lnTo>
                <a:lnTo>
                  <a:pt x="8299" y="114419"/>
                </a:lnTo>
                <a:lnTo>
                  <a:pt x="8299" y="111181"/>
                </a:lnTo>
                <a:lnTo>
                  <a:pt x="19920" y="99560"/>
                </a:lnTo>
                <a:lnTo>
                  <a:pt x="19920" y="96596"/>
                </a:lnTo>
                <a:lnTo>
                  <a:pt x="24504" y="92000"/>
                </a:lnTo>
                <a:lnTo>
                  <a:pt x="27326" y="92381"/>
                </a:lnTo>
                <a:lnTo>
                  <a:pt x="45887" y="73819"/>
                </a:lnTo>
                <a:cubicBezTo>
                  <a:pt x="46209" y="74034"/>
                  <a:pt x="46590" y="74153"/>
                  <a:pt x="46995" y="74153"/>
                </a:cubicBezTo>
                <a:cubicBezTo>
                  <a:pt x="47530" y="74153"/>
                  <a:pt x="48042" y="73950"/>
                  <a:pt x="48423" y="73569"/>
                </a:cubicBezTo>
                <a:cubicBezTo>
                  <a:pt x="48793" y="73188"/>
                  <a:pt x="49007" y="72676"/>
                  <a:pt x="49007" y="72140"/>
                </a:cubicBezTo>
                <a:cubicBezTo>
                  <a:pt x="49007" y="71605"/>
                  <a:pt x="48793" y="71093"/>
                  <a:pt x="48412" y="70724"/>
                </a:cubicBezTo>
                <a:cubicBezTo>
                  <a:pt x="48031" y="70343"/>
                  <a:pt x="47530" y="70128"/>
                  <a:pt x="46995" y="70128"/>
                </a:cubicBezTo>
                <a:close/>
                <a:moveTo>
                  <a:pt x="71272" y="86761"/>
                </a:moveTo>
                <a:cubicBezTo>
                  <a:pt x="70736" y="86761"/>
                  <a:pt x="70236" y="86964"/>
                  <a:pt x="69855" y="87345"/>
                </a:cubicBezTo>
                <a:cubicBezTo>
                  <a:pt x="69474" y="87726"/>
                  <a:pt x="69259" y="88238"/>
                  <a:pt x="69259" y="88773"/>
                </a:cubicBezTo>
                <a:cubicBezTo>
                  <a:pt x="69259" y="89190"/>
                  <a:pt x="69390" y="89583"/>
                  <a:pt x="69628" y="89928"/>
                </a:cubicBezTo>
                <a:lnTo>
                  <a:pt x="64961" y="94584"/>
                </a:lnTo>
                <a:lnTo>
                  <a:pt x="65426" y="97941"/>
                </a:lnTo>
                <a:lnTo>
                  <a:pt x="41030" y="122325"/>
                </a:lnTo>
                <a:lnTo>
                  <a:pt x="41494" y="122778"/>
                </a:lnTo>
                <a:lnTo>
                  <a:pt x="66104" y="98167"/>
                </a:lnTo>
                <a:lnTo>
                  <a:pt x="65652" y="94810"/>
                </a:lnTo>
                <a:lnTo>
                  <a:pt x="70081" y="90381"/>
                </a:lnTo>
                <a:cubicBezTo>
                  <a:pt x="70426" y="90643"/>
                  <a:pt x="70831" y="90774"/>
                  <a:pt x="71272" y="90774"/>
                </a:cubicBezTo>
                <a:cubicBezTo>
                  <a:pt x="71807" y="90774"/>
                  <a:pt x="72319" y="90571"/>
                  <a:pt x="72700" y="90190"/>
                </a:cubicBezTo>
                <a:cubicBezTo>
                  <a:pt x="73081" y="89809"/>
                  <a:pt x="73284" y="89297"/>
                  <a:pt x="73284" y="88762"/>
                </a:cubicBezTo>
                <a:cubicBezTo>
                  <a:pt x="73284" y="88226"/>
                  <a:pt x="73069" y="87726"/>
                  <a:pt x="72700" y="87345"/>
                </a:cubicBezTo>
                <a:cubicBezTo>
                  <a:pt x="72319" y="86964"/>
                  <a:pt x="71807" y="86761"/>
                  <a:pt x="71272" y="86761"/>
                </a:cubicBezTo>
                <a:close/>
                <a:moveTo>
                  <a:pt x="58947" y="93780"/>
                </a:moveTo>
                <a:cubicBezTo>
                  <a:pt x="58648" y="93780"/>
                  <a:pt x="58347" y="93893"/>
                  <a:pt x="58115" y="94119"/>
                </a:cubicBezTo>
                <a:cubicBezTo>
                  <a:pt x="57746" y="94500"/>
                  <a:pt x="57686" y="95048"/>
                  <a:pt x="57913" y="95489"/>
                </a:cubicBezTo>
                <a:lnTo>
                  <a:pt x="50602" y="102787"/>
                </a:lnTo>
                <a:lnTo>
                  <a:pt x="47364" y="102787"/>
                </a:lnTo>
                <a:lnTo>
                  <a:pt x="35755" y="114408"/>
                </a:lnTo>
                <a:lnTo>
                  <a:pt x="32779" y="114408"/>
                </a:lnTo>
                <a:lnTo>
                  <a:pt x="27778" y="119408"/>
                </a:lnTo>
                <a:lnTo>
                  <a:pt x="28159" y="122230"/>
                </a:lnTo>
                <a:lnTo>
                  <a:pt x="9609" y="140780"/>
                </a:lnTo>
                <a:lnTo>
                  <a:pt x="10061" y="141244"/>
                </a:lnTo>
                <a:lnTo>
                  <a:pt x="28838" y="122468"/>
                </a:lnTo>
                <a:lnTo>
                  <a:pt x="28457" y="119646"/>
                </a:lnTo>
                <a:lnTo>
                  <a:pt x="33052" y="115050"/>
                </a:lnTo>
                <a:lnTo>
                  <a:pt x="36017" y="115050"/>
                </a:lnTo>
                <a:lnTo>
                  <a:pt x="47638" y="103442"/>
                </a:lnTo>
                <a:lnTo>
                  <a:pt x="50876" y="103442"/>
                </a:lnTo>
                <a:lnTo>
                  <a:pt x="58353" y="95953"/>
                </a:lnTo>
                <a:cubicBezTo>
                  <a:pt x="58539" y="96065"/>
                  <a:pt x="58747" y="96122"/>
                  <a:pt x="58954" y="96122"/>
                </a:cubicBezTo>
                <a:cubicBezTo>
                  <a:pt x="59251" y="96122"/>
                  <a:pt x="59546" y="96006"/>
                  <a:pt x="59770" y="95774"/>
                </a:cubicBezTo>
                <a:cubicBezTo>
                  <a:pt x="60234" y="95322"/>
                  <a:pt x="60234" y="94584"/>
                  <a:pt x="59770" y="94119"/>
                </a:cubicBezTo>
                <a:cubicBezTo>
                  <a:pt x="59544" y="93893"/>
                  <a:pt x="59246" y="93780"/>
                  <a:pt x="58947" y="937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8"/>
          <p:cNvSpPr txBox="1">
            <a:spLocks noGrp="1"/>
          </p:cNvSpPr>
          <p:nvPr>
            <p:ph type="title"/>
          </p:nvPr>
        </p:nvSpPr>
        <p:spPr>
          <a:xfrm>
            <a:off x="1424802" y="1458897"/>
            <a:ext cx="6180096" cy="222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tx1"/>
                </a:solidFill>
              </a:rPr>
              <a:t>INTRODUCTION</a:t>
            </a:r>
            <a:endParaRPr sz="6000" dirty="0">
              <a:solidFill>
                <a:schemeClr val="tx1"/>
              </a:solidFill>
            </a:endParaRPr>
          </a:p>
        </p:txBody>
      </p:sp>
      <p:grpSp>
        <p:nvGrpSpPr>
          <p:cNvPr id="521" name="Google Shape;521;p38"/>
          <p:cNvGrpSpPr/>
          <p:nvPr/>
        </p:nvGrpSpPr>
        <p:grpSpPr>
          <a:xfrm>
            <a:off x="3971925" y="3938450"/>
            <a:ext cx="1200150" cy="114300"/>
            <a:chOff x="752475" y="981075"/>
            <a:chExt cx="1200150" cy="114300"/>
          </a:xfrm>
        </p:grpSpPr>
        <p:sp>
          <p:nvSpPr>
            <p:cNvPr id="522" name="Google Shape;522;p38"/>
            <p:cNvSpPr/>
            <p:nvPr/>
          </p:nvSpPr>
          <p:spPr>
            <a:xfrm>
              <a:off x="752475" y="981075"/>
              <a:ext cx="114300" cy="114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9334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11144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129540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1476375" y="981075"/>
              <a:ext cx="114300" cy="114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16573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18383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9613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35"/>
          <p:cNvGrpSpPr/>
          <p:nvPr/>
        </p:nvGrpSpPr>
        <p:grpSpPr>
          <a:xfrm rot="5400000">
            <a:off x="6657806" y="2004329"/>
            <a:ext cx="2029371" cy="4383847"/>
            <a:chOff x="7350442" y="2608992"/>
            <a:chExt cx="777239" cy="1673160"/>
          </a:xfrm>
        </p:grpSpPr>
        <p:sp>
          <p:nvSpPr>
            <p:cNvPr id="352" name="Google Shape;352;p35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0" name="Google Shape;360;p35"/>
          <p:cNvSpPr txBox="1">
            <a:spLocks noGrp="1"/>
          </p:cNvSpPr>
          <p:nvPr>
            <p:ph type="title"/>
          </p:nvPr>
        </p:nvSpPr>
        <p:spPr>
          <a:xfrm>
            <a:off x="507238" y="190243"/>
            <a:ext cx="4973329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Pedestrian </a:t>
            </a:r>
            <a:r>
              <a:rPr lang="en" dirty="0">
                <a:solidFill>
                  <a:schemeClr val="tx1"/>
                </a:solidFill>
              </a:rPr>
              <a:t>crossing</a:t>
            </a:r>
            <a:r>
              <a:rPr lang="en" dirty="0"/>
              <a:t> </a:t>
            </a:r>
            <a:r>
              <a:rPr lang="en" dirty="0">
                <a:solidFill>
                  <a:schemeClr val="bg1"/>
                </a:solidFill>
              </a:rPr>
              <a:t>intention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61" name="Google Shape;361;p35"/>
          <p:cNvSpPr txBox="1">
            <a:spLocks noGrp="1"/>
          </p:cNvSpPr>
          <p:nvPr>
            <p:ph type="body" idx="1"/>
          </p:nvPr>
        </p:nvSpPr>
        <p:spPr>
          <a:xfrm>
            <a:off x="702069" y="1054116"/>
            <a:ext cx="5922713" cy="37897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-US" sz="1600" dirty="0">
                <a:solidFill>
                  <a:schemeClr val="accent1"/>
                </a:solidFill>
              </a:rPr>
              <a:t>What is pedestrian crossing intention?</a:t>
            </a:r>
          </a:p>
          <a:p>
            <a:pPr lvl="1">
              <a:buChar char="⏣"/>
            </a:pPr>
            <a:r>
              <a:rPr lang="en-US" sz="1600" dirty="0"/>
              <a:t>To understand if the pedestrian is crossing the street or not.</a:t>
            </a:r>
          </a:p>
          <a:p>
            <a:pPr lvl="1">
              <a:buChar char="⏣"/>
            </a:pPr>
            <a:endParaRPr lang="en-US"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-US" sz="1600" dirty="0">
                <a:solidFill>
                  <a:schemeClr val="accent1"/>
                </a:solidFill>
              </a:rPr>
              <a:t>What are the main applications of the topic?</a:t>
            </a:r>
          </a:p>
          <a:p>
            <a:pPr lvl="1">
              <a:buChar char="⏣"/>
            </a:pPr>
            <a:r>
              <a:rPr lang="en-US" sz="1600" dirty="0"/>
              <a:t>Autonomous driving, ADAS implementation, etc.</a:t>
            </a:r>
          </a:p>
          <a:p>
            <a:pPr marL="596900" lvl="1" indent="0">
              <a:buNone/>
            </a:pPr>
            <a:endParaRPr lang="en-US"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-US" sz="1600" dirty="0">
                <a:solidFill>
                  <a:schemeClr val="accent1"/>
                </a:solidFill>
              </a:rPr>
              <a:t>Why performing pedestrian crossing intention?</a:t>
            </a:r>
          </a:p>
          <a:p>
            <a:pPr lvl="1">
              <a:buChar char="⏣"/>
            </a:pPr>
            <a:r>
              <a:rPr lang="en-US" sz="1600" dirty="0"/>
              <a:t>Mostly for safety.</a:t>
            </a:r>
          </a:p>
          <a:p>
            <a:pPr marL="596900" lvl="1" indent="0">
              <a:buNone/>
            </a:pPr>
            <a:endParaRPr lang="en-US"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-US" sz="1600" dirty="0">
                <a:solidFill>
                  <a:schemeClr val="accent1"/>
                </a:solidFill>
              </a:rPr>
              <a:t>Possible challenges:</a:t>
            </a:r>
          </a:p>
          <a:p>
            <a:pPr lvl="1">
              <a:buChar char="⏣"/>
            </a:pPr>
            <a:r>
              <a:rPr lang="en-US" sz="1600" dirty="0"/>
              <a:t>Real time computation and response time.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endParaRPr lang="en-US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grpSp>
        <p:nvGrpSpPr>
          <p:cNvPr id="2" name="Google Shape;7682;p63">
            <a:extLst>
              <a:ext uri="{FF2B5EF4-FFF2-40B4-BE49-F238E27FC236}">
                <a16:creationId xmlns:a16="http://schemas.microsoft.com/office/drawing/2014/main" id="{A3DFA9E5-88D2-5B96-4669-C22A230E0A5E}"/>
              </a:ext>
            </a:extLst>
          </p:cNvPr>
          <p:cNvGrpSpPr/>
          <p:nvPr/>
        </p:nvGrpSpPr>
        <p:grpSpPr>
          <a:xfrm>
            <a:off x="8289531" y="265729"/>
            <a:ext cx="159039" cy="339253"/>
            <a:chOff x="4584850" y="4399275"/>
            <a:chExt cx="225875" cy="481825"/>
          </a:xfrm>
        </p:grpSpPr>
        <p:sp>
          <p:nvSpPr>
            <p:cNvPr id="3" name="Google Shape;7683;p63">
              <a:extLst>
                <a:ext uri="{FF2B5EF4-FFF2-40B4-BE49-F238E27FC236}">
                  <a16:creationId xmlns:a16="http://schemas.microsoft.com/office/drawing/2014/main" id="{6BC4DE97-0AEF-DA6F-7A01-DCF11B14724A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" name="Google Shape;7684;p63">
              <a:extLst>
                <a:ext uri="{FF2B5EF4-FFF2-40B4-BE49-F238E27FC236}">
                  <a16:creationId xmlns:a16="http://schemas.microsoft.com/office/drawing/2014/main" id="{98A34213-7C8F-2009-3EDC-BCD7C0BCD95D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" name="Google Shape;7682;p63">
            <a:extLst>
              <a:ext uri="{FF2B5EF4-FFF2-40B4-BE49-F238E27FC236}">
                <a16:creationId xmlns:a16="http://schemas.microsoft.com/office/drawing/2014/main" id="{92D06405-9928-F7F0-AB39-FD52B7D77C23}"/>
              </a:ext>
            </a:extLst>
          </p:cNvPr>
          <p:cNvGrpSpPr/>
          <p:nvPr/>
        </p:nvGrpSpPr>
        <p:grpSpPr>
          <a:xfrm>
            <a:off x="8441931" y="418129"/>
            <a:ext cx="159039" cy="339253"/>
            <a:chOff x="4584850" y="4399275"/>
            <a:chExt cx="225875" cy="481825"/>
          </a:xfrm>
        </p:grpSpPr>
        <p:sp>
          <p:nvSpPr>
            <p:cNvPr id="6" name="Google Shape;7683;p63">
              <a:extLst>
                <a:ext uri="{FF2B5EF4-FFF2-40B4-BE49-F238E27FC236}">
                  <a16:creationId xmlns:a16="http://schemas.microsoft.com/office/drawing/2014/main" id="{BD04B92B-6645-2ECB-2BEE-F0ACF8A0682A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7684;p63">
              <a:extLst>
                <a:ext uri="{FF2B5EF4-FFF2-40B4-BE49-F238E27FC236}">
                  <a16:creationId xmlns:a16="http://schemas.microsoft.com/office/drawing/2014/main" id="{33CCE44C-B008-7B2B-559E-9161135C7181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" name="Google Shape;7682;p63">
            <a:extLst>
              <a:ext uri="{FF2B5EF4-FFF2-40B4-BE49-F238E27FC236}">
                <a16:creationId xmlns:a16="http://schemas.microsoft.com/office/drawing/2014/main" id="{206CE642-7CE0-3DD1-71C5-04F81635D651}"/>
              </a:ext>
            </a:extLst>
          </p:cNvPr>
          <p:cNvGrpSpPr/>
          <p:nvPr/>
        </p:nvGrpSpPr>
        <p:grpSpPr>
          <a:xfrm>
            <a:off x="8594331" y="570529"/>
            <a:ext cx="159039" cy="339253"/>
            <a:chOff x="4584850" y="4399275"/>
            <a:chExt cx="225875" cy="481825"/>
          </a:xfrm>
        </p:grpSpPr>
        <p:sp>
          <p:nvSpPr>
            <p:cNvPr id="9" name="Google Shape;7683;p63">
              <a:extLst>
                <a:ext uri="{FF2B5EF4-FFF2-40B4-BE49-F238E27FC236}">
                  <a16:creationId xmlns:a16="http://schemas.microsoft.com/office/drawing/2014/main" id="{85F55D73-ADDC-1486-CEB1-4354EE128462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7684;p63">
              <a:extLst>
                <a:ext uri="{FF2B5EF4-FFF2-40B4-BE49-F238E27FC236}">
                  <a16:creationId xmlns:a16="http://schemas.microsoft.com/office/drawing/2014/main" id="{58FA00F6-2CB6-980C-89D9-0E80F90B1830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" name="Google Shape;7682;p63">
            <a:extLst>
              <a:ext uri="{FF2B5EF4-FFF2-40B4-BE49-F238E27FC236}">
                <a16:creationId xmlns:a16="http://schemas.microsoft.com/office/drawing/2014/main" id="{52AA6B7F-D4DA-908D-271F-2F61A99A7404}"/>
              </a:ext>
            </a:extLst>
          </p:cNvPr>
          <p:cNvGrpSpPr/>
          <p:nvPr/>
        </p:nvGrpSpPr>
        <p:grpSpPr>
          <a:xfrm>
            <a:off x="8746731" y="722929"/>
            <a:ext cx="159039" cy="339253"/>
            <a:chOff x="4584850" y="4399275"/>
            <a:chExt cx="225875" cy="481825"/>
          </a:xfrm>
        </p:grpSpPr>
        <p:sp>
          <p:nvSpPr>
            <p:cNvPr id="12" name="Google Shape;7683;p63">
              <a:extLst>
                <a:ext uri="{FF2B5EF4-FFF2-40B4-BE49-F238E27FC236}">
                  <a16:creationId xmlns:a16="http://schemas.microsoft.com/office/drawing/2014/main" id="{EB75CBCC-DD95-C0D0-3236-44021B23BA67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" name="Google Shape;7684;p63">
              <a:extLst>
                <a:ext uri="{FF2B5EF4-FFF2-40B4-BE49-F238E27FC236}">
                  <a16:creationId xmlns:a16="http://schemas.microsoft.com/office/drawing/2014/main" id="{E8766135-0799-D18A-7644-EC111A34B02A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" name="Google Shape;7682;p63">
            <a:extLst>
              <a:ext uri="{FF2B5EF4-FFF2-40B4-BE49-F238E27FC236}">
                <a16:creationId xmlns:a16="http://schemas.microsoft.com/office/drawing/2014/main" id="{B3F416C9-CC90-F7C5-B402-27D7B7A2CB7C}"/>
              </a:ext>
            </a:extLst>
          </p:cNvPr>
          <p:cNvGrpSpPr/>
          <p:nvPr/>
        </p:nvGrpSpPr>
        <p:grpSpPr>
          <a:xfrm>
            <a:off x="8074047" y="444366"/>
            <a:ext cx="159039" cy="339253"/>
            <a:chOff x="4584850" y="4399275"/>
            <a:chExt cx="225875" cy="481825"/>
          </a:xfrm>
        </p:grpSpPr>
        <p:sp>
          <p:nvSpPr>
            <p:cNvPr id="15" name="Google Shape;7683;p63">
              <a:extLst>
                <a:ext uri="{FF2B5EF4-FFF2-40B4-BE49-F238E27FC236}">
                  <a16:creationId xmlns:a16="http://schemas.microsoft.com/office/drawing/2014/main" id="{EF972F2A-3108-2CCE-A210-4CB9E550F389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7684;p63">
              <a:extLst>
                <a:ext uri="{FF2B5EF4-FFF2-40B4-BE49-F238E27FC236}">
                  <a16:creationId xmlns:a16="http://schemas.microsoft.com/office/drawing/2014/main" id="{7F0000D5-74FF-E51A-2AA2-BDB4614F2A17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" name="Google Shape;7682;p63">
            <a:extLst>
              <a:ext uri="{FF2B5EF4-FFF2-40B4-BE49-F238E27FC236}">
                <a16:creationId xmlns:a16="http://schemas.microsoft.com/office/drawing/2014/main" id="{3CEB7C95-B030-8F0A-4F95-9F6347C7A4B6}"/>
              </a:ext>
            </a:extLst>
          </p:cNvPr>
          <p:cNvGrpSpPr/>
          <p:nvPr/>
        </p:nvGrpSpPr>
        <p:grpSpPr>
          <a:xfrm>
            <a:off x="8226447" y="596766"/>
            <a:ext cx="159039" cy="339253"/>
            <a:chOff x="4584850" y="4399275"/>
            <a:chExt cx="225875" cy="481825"/>
          </a:xfrm>
        </p:grpSpPr>
        <p:sp>
          <p:nvSpPr>
            <p:cNvPr id="18" name="Google Shape;7683;p63">
              <a:extLst>
                <a:ext uri="{FF2B5EF4-FFF2-40B4-BE49-F238E27FC236}">
                  <a16:creationId xmlns:a16="http://schemas.microsoft.com/office/drawing/2014/main" id="{322BE73B-7F3D-F166-D531-A1D03992FEC9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7684;p63">
              <a:extLst>
                <a:ext uri="{FF2B5EF4-FFF2-40B4-BE49-F238E27FC236}">
                  <a16:creationId xmlns:a16="http://schemas.microsoft.com/office/drawing/2014/main" id="{0C11A851-3CA7-C4AD-A050-DEF1FF2EEBD5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" name="Google Shape;7682;p63">
            <a:extLst>
              <a:ext uri="{FF2B5EF4-FFF2-40B4-BE49-F238E27FC236}">
                <a16:creationId xmlns:a16="http://schemas.microsoft.com/office/drawing/2014/main" id="{334BBC2C-7593-E53A-5222-58E3F56CF21F}"/>
              </a:ext>
            </a:extLst>
          </p:cNvPr>
          <p:cNvGrpSpPr/>
          <p:nvPr/>
        </p:nvGrpSpPr>
        <p:grpSpPr>
          <a:xfrm>
            <a:off x="8378847" y="749166"/>
            <a:ext cx="159039" cy="339253"/>
            <a:chOff x="4584850" y="4399275"/>
            <a:chExt cx="225875" cy="481825"/>
          </a:xfrm>
        </p:grpSpPr>
        <p:sp>
          <p:nvSpPr>
            <p:cNvPr id="21" name="Google Shape;7683;p63">
              <a:extLst>
                <a:ext uri="{FF2B5EF4-FFF2-40B4-BE49-F238E27FC236}">
                  <a16:creationId xmlns:a16="http://schemas.microsoft.com/office/drawing/2014/main" id="{D1B87FF2-C212-48AA-4B48-E36EECCC3E92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7684;p63">
              <a:extLst>
                <a:ext uri="{FF2B5EF4-FFF2-40B4-BE49-F238E27FC236}">
                  <a16:creationId xmlns:a16="http://schemas.microsoft.com/office/drawing/2014/main" id="{3FC4A2E8-B664-5EA1-F7C2-E51A84F13C57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" name="Google Shape;7682;p63">
            <a:extLst>
              <a:ext uri="{FF2B5EF4-FFF2-40B4-BE49-F238E27FC236}">
                <a16:creationId xmlns:a16="http://schemas.microsoft.com/office/drawing/2014/main" id="{712A5A61-7724-BE75-CC18-3C894FED5135}"/>
              </a:ext>
            </a:extLst>
          </p:cNvPr>
          <p:cNvGrpSpPr/>
          <p:nvPr/>
        </p:nvGrpSpPr>
        <p:grpSpPr>
          <a:xfrm>
            <a:off x="8531247" y="901566"/>
            <a:ext cx="159039" cy="339253"/>
            <a:chOff x="4584850" y="4399275"/>
            <a:chExt cx="225875" cy="481825"/>
          </a:xfrm>
        </p:grpSpPr>
        <p:sp>
          <p:nvSpPr>
            <p:cNvPr id="24" name="Google Shape;7683;p63">
              <a:extLst>
                <a:ext uri="{FF2B5EF4-FFF2-40B4-BE49-F238E27FC236}">
                  <a16:creationId xmlns:a16="http://schemas.microsoft.com/office/drawing/2014/main" id="{9BECFC5B-1B71-5DCE-A976-ADF96C9CD269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" name="Google Shape;7684;p63">
              <a:extLst>
                <a:ext uri="{FF2B5EF4-FFF2-40B4-BE49-F238E27FC236}">
                  <a16:creationId xmlns:a16="http://schemas.microsoft.com/office/drawing/2014/main" id="{5D1F82D5-7398-B754-F9BA-C1006393212A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333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8"/>
          <p:cNvSpPr/>
          <p:nvPr/>
        </p:nvSpPr>
        <p:spPr>
          <a:xfrm>
            <a:off x="6366850" y="0"/>
            <a:ext cx="4358174" cy="4821045"/>
          </a:xfrm>
          <a:custGeom>
            <a:avLst/>
            <a:gdLst/>
            <a:ahLst/>
            <a:cxnLst/>
            <a:rect l="l" t="t" r="r" b="b"/>
            <a:pathLst>
              <a:path w="127684" h="141245" extrusionOk="0">
                <a:moveTo>
                  <a:pt x="71170" y="25334"/>
                </a:moveTo>
                <a:cubicBezTo>
                  <a:pt x="70870" y="25334"/>
                  <a:pt x="70569" y="25450"/>
                  <a:pt x="70343" y="25682"/>
                </a:cubicBezTo>
                <a:cubicBezTo>
                  <a:pt x="69962" y="26051"/>
                  <a:pt x="69902" y="26623"/>
                  <a:pt x="70152" y="27075"/>
                </a:cubicBezTo>
                <a:lnTo>
                  <a:pt x="61592" y="35648"/>
                </a:lnTo>
                <a:lnTo>
                  <a:pt x="54412" y="34183"/>
                </a:lnTo>
                <a:lnTo>
                  <a:pt x="46233" y="42375"/>
                </a:lnTo>
                <a:cubicBezTo>
                  <a:pt x="46059" y="42281"/>
                  <a:pt x="45865" y="42234"/>
                  <a:pt x="45672" y="42234"/>
                </a:cubicBezTo>
                <a:cubicBezTo>
                  <a:pt x="45373" y="42234"/>
                  <a:pt x="45075" y="42346"/>
                  <a:pt x="44852" y="42577"/>
                </a:cubicBezTo>
                <a:cubicBezTo>
                  <a:pt x="44387" y="43030"/>
                  <a:pt x="44387" y="43768"/>
                  <a:pt x="44852" y="44232"/>
                </a:cubicBezTo>
                <a:cubicBezTo>
                  <a:pt x="45078" y="44458"/>
                  <a:pt x="45375" y="44572"/>
                  <a:pt x="45675" y="44572"/>
                </a:cubicBezTo>
                <a:cubicBezTo>
                  <a:pt x="45974" y="44572"/>
                  <a:pt x="46274" y="44458"/>
                  <a:pt x="46507" y="44232"/>
                </a:cubicBezTo>
                <a:cubicBezTo>
                  <a:pt x="46876" y="43851"/>
                  <a:pt x="46935" y="43280"/>
                  <a:pt x="46697" y="42839"/>
                </a:cubicBezTo>
                <a:lnTo>
                  <a:pt x="54627" y="34886"/>
                </a:lnTo>
                <a:lnTo>
                  <a:pt x="61806" y="36350"/>
                </a:lnTo>
                <a:lnTo>
                  <a:pt x="70605" y="27528"/>
                </a:lnTo>
                <a:cubicBezTo>
                  <a:pt x="70783" y="27627"/>
                  <a:pt x="70980" y="27675"/>
                  <a:pt x="71176" y="27675"/>
                </a:cubicBezTo>
                <a:cubicBezTo>
                  <a:pt x="71477" y="27675"/>
                  <a:pt x="71774" y="27561"/>
                  <a:pt x="71998" y="27337"/>
                </a:cubicBezTo>
                <a:cubicBezTo>
                  <a:pt x="72462" y="26873"/>
                  <a:pt x="72462" y="26135"/>
                  <a:pt x="71998" y="25682"/>
                </a:cubicBezTo>
                <a:cubicBezTo>
                  <a:pt x="71772" y="25450"/>
                  <a:pt x="71471" y="25334"/>
                  <a:pt x="71170" y="25334"/>
                </a:cubicBezTo>
                <a:close/>
                <a:moveTo>
                  <a:pt x="61651" y="46125"/>
                </a:moveTo>
                <a:cubicBezTo>
                  <a:pt x="62008" y="46125"/>
                  <a:pt x="62354" y="46268"/>
                  <a:pt x="62616" y="46530"/>
                </a:cubicBezTo>
                <a:cubicBezTo>
                  <a:pt x="62866" y="46792"/>
                  <a:pt x="63009" y="47125"/>
                  <a:pt x="63009" y="47495"/>
                </a:cubicBezTo>
                <a:cubicBezTo>
                  <a:pt x="63009" y="47864"/>
                  <a:pt x="62866" y="48197"/>
                  <a:pt x="62616" y="48459"/>
                </a:cubicBezTo>
                <a:cubicBezTo>
                  <a:pt x="62354" y="48721"/>
                  <a:pt x="62008" y="48864"/>
                  <a:pt x="61639" y="48864"/>
                </a:cubicBezTo>
                <a:cubicBezTo>
                  <a:pt x="61354" y="48864"/>
                  <a:pt x="61068" y="48769"/>
                  <a:pt x="60842" y="48590"/>
                </a:cubicBezTo>
                <a:lnTo>
                  <a:pt x="60544" y="48304"/>
                </a:lnTo>
                <a:cubicBezTo>
                  <a:pt x="60377" y="48066"/>
                  <a:pt x="60282" y="47792"/>
                  <a:pt x="60282" y="47495"/>
                </a:cubicBezTo>
                <a:cubicBezTo>
                  <a:pt x="60282" y="47125"/>
                  <a:pt x="60425" y="46792"/>
                  <a:pt x="60675" y="46530"/>
                </a:cubicBezTo>
                <a:cubicBezTo>
                  <a:pt x="60937" y="46268"/>
                  <a:pt x="61282" y="46125"/>
                  <a:pt x="61651" y="46125"/>
                </a:cubicBezTo>
                <a:close/>
                <a:moveTo>
                  <a:pt x="29826" y="52614"/>
                </a:moveTo>
                <a:cubicBezTo>
                  <a:pt x="30195" y="52614"/>
                  <a:pt x="30540" y="52757"/>
                  <a:pt x="30790" y="53019"/>
                </a:cubicBezTo>
                <a:cubicBezTo>
                  <a:pt x="31052" y="53281"/>
                  <a:pt x="31195" y="53614"/>
                  <a:pt x="31195" y="53983"/>
                </a:cubicBezTo>
                <a:cubicBezTo>
                  <a:pt x="31195" y="54353"/>
                  <a:pt x="31052" y="54686"/>
                  <a:pt x="30790" y="54948"/>
                </a:cubicBezTo>
                <a:cubicBezTo>
                  <a:pt x="30540" y="55210"/>
                  <a:pt x="30195" y="55353"/>
                  <a:pt x="29826" y="55353"/>
                </a:cubicBezTo>
                <a:cubicBezTo>
                  <a:pt x="29469" y="55353"/>
                  <a:pt x="29123" y="55210"/>
                  <a:pt x="28861" y="54948"/>
                </a:cubicBezTo>
                <a:cubicBezTo>
                  <a:pt x="28611" y="54698"/>
                  <a:pt x="28469" y="54353"/>
                  <a:pt x="28469" y="53983"/>
                </a:cubicBezTo>
                <a:cubicBezTo>
                  <a:pt x="28469" y="53614"/>
                  <a:pt x="28611" y="53281"/>
                  <a:pt x="28861" y="53019"/>
                </a:cubicBezTo>
                <a:cubicBezTo>
                  <a:pt x="29123" y="52757"/>
                  <a:pt x="29469" y="52614"/>
                  <a:pt x="29826" y="52614"/>
                </a:cubicBezTo>
                <a:close/>
                <a:moveTo>
                  <a:pt x="102752" y="1"/>
                </a:moveTo>
                <a:lnTo>
                  <a:pt x="61508" y="41089"/>
                </a:lnTo>
                <a:lnTo>
                  <a:pt x="54900" y="39446"/>
                </a:lnTo>
                <a:lnTo>
                  <a:pt x="38696" y="55686"/>
                </a:lnTo>
                <a:lnTo>
                  <a:pt x="31838" y="54114"/>
                </a:lnTo>
                <a:cubicBezTo>
                  <a:pt x="31838" y="54079"/>
                  <a:pt x="31838" y="54031"/>
                  <a:pt x="31838" y="53983"/>
                </a:cubicBezTo>
                <a:cubicBezTo>
                  <a:pt x="31838" y="53448"/>
                  <a:pt x="31636" y="52936"/>
                  <a:pt x="31255" y="52555"/>
                </a:cubicBezTo>
                <a:cubicBezTo>
                  <a:pt x="30874" y="52186"/>
                  <a:pt x="30362" y="51971"/>
                  <a:pt x="29826" y="51971"/>
                </a:cubicBezTo>
                <a:cubicBezTo>
                  <a:pt x="29290" y="51971"/>
                  <a:pt x="28790" y="52186"/>
                  <a:pt x="28409" y="52555"/>
                </a:cubicBezTo>
                <a:cubicBezTo>
                  <a:pt x="28028" y="52936"/>
                  <a:pt x="27814" y="53448"/>
                  <a:pt x="27814" y="53983"/>
                </a:cubicBezTo>
                <a:cubicBezTo>
                  <a:pt x="27814" y="54519"/>
                  <a:pt x="28028" y="55031"/>
                  <a:pt x="28409" y="55400"/>
                </a:cubicBezTo>
                <a:cubicBezTo>
                  <a:pt x="28790" y="55781"/>
                  <a:pt x="29290" y="55996"/>
                  <a:pt x="29826" y="55996"/>
                </a:cubicBezTo>
                <a:cubicBezTo>
                  <a:pt x="30362" y="55996"/>
                  <a:pt x="30874" y="55781"/>
                  <a:pt x="31255" y="55412"/>
                </a:cubicBezTo>
                <a:cubicBezTo>
                  <a:pt x="31445" y="55222"/>
                  <a:pt x="31588" y="54995"/>
                  <a:pt x="31695" y="54745"/>
                </a:cubicBezTo>
                <a:lnTo>
                  <a:pt x="38898" y="56389"/>
                </a:lnTo>
                <a:lnTo>
                  <a:pt x="55103" y="40172"/>
                </a:lnTo>
                <a:lnTo>
                  <a:pt x="61711" y="41803"/>
                </a:lnTo>
                <a:lnTo>
                  <a:pt x="103204" y="465"/>
                </a:lnTo>
                <a:lnTo>
                  <a:pt x="102752" y="1"/>
                </a:lnTo>
                <a:close/>
                <a:moveTo>
                  <a:pt x="83684" y="39547"/>
                </a:moveTo>
                <a:cubicBezTo>
                  <a:pt x="83383" y="39547"/>
                  <a:pt x="83083" y="39660"/>
                  <a:pt x="82856" y="39886"/>
                </a:cubicBezTo>
                <a:cubicBezTo>
                  <a:pt x="82475" y="40267"/>
                  <a:pt x="82416" y="40839"/>
                  <a:pt x="82666" y="41280"/>
                </a:cubicBezTo>
                <a:lnTo>
                  <a:pt x="68843" y="55115"/>
                </a:lnTo>
                <a:lnTo>
                  <a:pt x="62604" y="57496"/>
                </a:lnTo>
                <a:cubicBezTo>
                  <a:pt x="62556" y="57436"/>
                  <a:pt x="62509" y="57377"/>
                  <a:pt x="62449" y="57317"/>
                </a:cubicBezTo>
                <a:cubicBezTo>
                  <a:pt x="62223" y="57085"/>
                  <a:pt x="61922" y="56969"/>
                  <a:pt x="61621" y="56969"/>
                </a:cubicBezTo>
                <a:cubicBezTo>
                  <a:pt x="61321" y="56969"/>
                  <a:pt x="61020" y="57085"/>
                  <a:pt x="60794" y="57317"/>
                </a:cubicBezTo>
                <a:cubicBezTo>
                  <a:pt x="60342" y="57770"/>
                  <a:pt x="60342" y="58520"/>
                  <a:pt x="60794" y="58972"/>
                </a:cubicBezTo>
                <a:cubicBezTo>
                  <a:pt x="61026" y="59198"/>
                  <a:pt x="61327" y="59311"/>
                  <a:pt x="61626" y="59311"/>
                </a:cubicBezTo>
                <a:cubicBezTo>
                  <a:pt x="61925" y="59311"/>
                  <a:pt x="62223" y="59198"/>
                  <a:pt x="62449" y="58972"/>
                </a:cubicBezTo>
                <a:cubicBezTo>
                  <a:pt x="62687" y="58734"/>
                  <a:pt x="62794" y="58424"/>
                  <a:pt x="62794" y="58127"/>
                </a:cubicBezTo>
                <a:lnTo>
                  <a:pt x="69200" y="55674"/>
                </a:lnTo>
                <a:lnTo>
                  <a:pt x="83118" y="41744"/>
                </a:lnTo>
                <a:cubicBezTo>
                  <a:pt x="83296" y="41838"/>
                  <a:pt x="83491" y="41885"/>
                  <a:pt x="83685" y="41885"/>
                </a:cubicBezTo>
                <a:cubicBezTo>
                  <a:pt x="83984" y="41885"/>
                  <a:pt x="84280" y="41772"/>
                  <a:pt x="84511" y="41541"/>
                </a:cubicBezTo>
                <a:cubicBezTo>
                  <a:pt x="84964" y="41089"/>
                  <a:pt x="84964" y="40351"/>
                  <a:pt x="84511" y="39886"/>
                </a:cubicBezTo>
                <a:cubicBezTo>
                  <a:pt x="84285" y="39660"/>
                  <a:pt x="83984" y="39547"/>
                  <a:pt x="83684" y="39547"/>
                </a:cubicBezTo>
                <a:close/>
                <a:moveTo>
                  <a:pt x="74993" y="61984"/>
                </a:moveTo>
                <a:cubicBezTo>
                  <a:pt x="75345" y="61984"/>
                  <a:pt x="75663" y="62126"/>
                  <a:pt x="75915" y="62377"/>
                </a:cubicBezTo>
                <a:cubicBezTo>
                  <a:pt x="76451" y="62913"/>
                  <a:pt x="76451" y="63770"/>
                  <a:pt x="75915" y="64306"/>
                </a:cubicBezTo>
                <a:cubicBezTo>
                  <a:pt x="75653" y="64568"/>
                  <a:pt x="75320" y="64711"/>
                  <a:pt x="74951" y="64711"/>
                </a:cubicBezTo>
                <a:cubicBezTo>
                  <a:pt x="74581" y="64711"/>
                  <a:pt x="74236" y="64568"/>
                  <a:pt x="73986" y="64306"/>
                </a:cubicBezTo>
                <a:cubicBezTo>
                  <a:pt x="73724" y="64056"/>
                  <a:pt x="73581" y="63711"/>
                  <a:pt x="73581" y="63342"/>
                </a:cubicBezTo>
                <a:cubicBezTo>
                  <a:pt x="73581" y="62985"/>
                  <a:pt x="73724" y="62639"/>
                  <a:pt x="73986" y="62377"/>
                </a:cubicBezTo>
                <a:cubicBezTo>
                  <a:pt x="74236" y="62127"/>
                  <a:pt x="74581" y="61984"/>
                  <a:pt x="74951" y="61984"/>
                </a:cubicBezTo>
                <a:cubicBezTo>
                  <a:pt x="74965" y="61984"/>
                  <a:pt x="74979" y="61984"/>
                  <a:pt x="74993" y="61984"/>
                </a:cubicBezTo>
                <a:close/>
                <a:moveTo>
                  <a:pt x="100513" y="20063"/>
                </a:moveTo>
                <a:lnTo>
                  <a:pt x="89167" y="31433"/>
                </a:lnTo>
                <a:lnTo>
                  <a:pt x="88893" y="39696"/>
                </a:lnTo>
                <a:lnTo>
                  <a:pt x="74736" y="53876"/>
                </a:lnTo>
                <a:lnTo>
                  <a:pt x="74736" y="61342"/>
                </a:lnTo>
                <a:cubicBezTo>
                  <a:pt x="74284" y="61389"/>
                  <a:pt x="73855" y="61592"/>
                  <a:pt x="73522" y="61925"/>
                </a:cubicBezTo>
                <a:cubicBezTo>
                  <a:pt x="73153" y="62306"/>
                  <a:pt x="72938" y="62806"/>
                  <a:pt x="72938" y="63342"/>
                </a:cubicBezTo>
                <a:cubicBezTo>
                  <a:pt x="72938" y="63878"/>
                  <a:pt x="73153" y="64390"/>
                  <a:pt x="73534" y="64771"/>
                </a:cubicBezTo>
                <a:cubicBezTo>
                  <a:pt x="73903" y="65140"/>
                  <a:pt x="74415" y="65354"/>
                  <a:pt x="74951" y="65354"/>
                </a:cubicBezTo>
                <a:cubicBezTo>
                  <a:pt x="75486" y="65354"/>
                  <a:pt x="75986" y="65140"/>
                  <a:pt x="76367" y="64759"/>
                </a:cubicBezTo>
                <a:cubicBezTo>
                  <a:pt x="77153" y="63973"/>
                  <a:pt x="77153" y="62699"/>
                  <a:pt x="76367" y="61913"/>
                </a:cubicBezTo>
                <a:cubicBezTo>
                  <a:pt x="76094" y="61639"/>
                  <a:pt x="75760" y="61461"/>
                  <a:pt x="75391" y="61377"/>
                </a:cubicBezTo>
                <a:lnTo>
                  <a:pt x="75379" y="54150"/>
                </a:lnTo>
                <a:lnTo>
                  <a:pt x="89536" y="39970"/>
                </a:lnTo>
                <a:lnTo>
                  <a:pt x="89798" y="31707"/>
                </a:lnTo>
                <a:lnTo>
                  <a:pt x="100978" y="20527"/>
                </a:lnTo>
                <a:lnTo>
                  <a:pt x="100513" y="20063"/>
                </a:lnTo>
                <a:close/>
                <a:moveTo>
                  <a:pt x="62639" y="65997"/>
                </a:moveTo>
                <a:cubicBezTo>
                  <a:pt x="61485" y="65997"/>
                  <a:pt x="60556" y="66937"/>
                  <a:pt x="60556" y="68092"/>
                </a:cubicBezTo>
                <a:cubicBezTo>
                  <a:pt x="60556" y="69247"/>
                  <a:pt x="61485" y="70176"/>
                  <a:pt x="62639" y="70176"/>
                </a:cubicBezTo>
                <a:cubicBezTo>
                  <a:pt x="63794" y="70176"/>
                  <a:pt x="64723" y="69247"/>
                  <a:pt x="64723" y="68092"/>
                </a:cubicBezTo>
                <a:cubicBezTo>
                  <a:pt x="64723" y="66937"/>
                  <a:pt x="63794" y="65997"/>
                  <a:pt x="62639" y="65997"/>
                </a:cubicBezTo>
                <a:close/>
                <a:moveTo>
                  <a:pt x="62639" y="64294"/>
                </a:moveTo>
                <a:cubicBezTo>
                  <a:pt x="64735" y="64294"/>
                  <a:pt x="66438" y="65997"/>
                  <a:pt x="66438" y="68092"/>
                </a:cubicBezTo>
                <a:cubicBezTo>
                  <a:pt x="66438" y="70188"/>
                  <a:pt x="64735" y="71890"/>
                  <a:pt x="62639" y="71890"/>
                </a:cubicBezTo>
                <a:cubicBezTo>
                  <a:pt x="60544" y="71890"/>
                  <a:pt x="58841" y="70188"/>
                  <a:pt x="58841" y="68092"/>
                </a:cubicBezTo>
                <a:cubicBezTo>
                  <a:pt x="58841" y="65997"/>
                  <a:pt x="60544" y="64294"/>
                  <a:pt x="62639" y="64294"/>
                </a:cubicBezTo>
                <a:close/>
                <a:moveTo>
                  <a:pt x="62639" y="63651"/>
                </a:moveTo>
                <a:cubicBezTo>
                  <a:pt x="60187" y="63651"/>
                  <a:pt x="58198" y="65640"/>
                  <a:pt x="58198" y="68092"/>
                </a:cubicBezTo>
                <a:cubicBezTo>
                  <a:pt x="58198" y="70545"/>
                  <a:pt x="60187" y="72533"/>
                  <a:pt x="62639" y="72533"/>
                </a:cubicBezTo>
                <a:cubicBezTo>
                  <a:pt x="65092" y="72533"/>
                  <a:pt x="67081" y="70545"/>
                  <a:pt x="67081" y="68092"/>
                </a:cubicBezTo>
                <a:cubicBezTo>
                  <a:pt x="67081" y="65640"/>
                  <a:pt x="65092" y="63651"/>
                  <a:pt x="62639" y="63651"/>
                </a:cubicBezTo>
                <a:close/>
                <a:moveTo>
                  <a:pt x="46995" y="70783"/>
                </a:moveTo>
                <a:cubicBezTo>
                  <a:pt x="47364" y="70783"/>
                  <a:pt x="47697" y="70926"/>
                  <a:pt x="47959" y="71176"/>
                </a:cubicBezTo>
                <a:cubicBezTo>
                  <a:pt x="48221" y="71438"/>
                  <a:pt x="48364" y="71783"/>
                  <a:pt x="48364" y="72140"/>
                </a:cubicBezTo>
                <a:cubicBezTo>
                  <a:pt x="48364" y="72510"/>
                  <a:pt x="48221" y="72855"/>
                  <a:pt x="47959" y="73105"/>
                </a:cubicBezTo>
                <a:cubicBezTo>
                  <a:pt x="47697" y="73367"/>
                  <a:pt x="47364" y="73510"/>
                  <a:pt x="46995" y="73510"/>
                </a:cubicBezTo>
                <a:cubicBezTo>
                  <a:pt x="46626" y="73510"/>
                  <a:pt x="46292" y="73367"/>
                  <a:pt x="46030" y="73117"/>
                </a:cubicBezTo>
                <a:cubicBezTo>
                  <a:pt x="45768" y="72855"/>
                  <a:pt x="45625" y="72510"/>
                  <a:pt x="45625" y="72152"/>
                </a:cubicBezTo>
                <a:cubicBezTo>
                  <a:pt x="45625" y="71783"/>
                  <a:pt x="45768" y="71438"/>
                  <a:pt x="46030" y="71176"/>
                </a:cubicBezTo>
                <a:cubicBezTo>
                  <a:pt x="46280" y="70926"/>
                  <a:pt x="46626" y="70783"/>
                  <a:pt x="46995" y="70783"/>
                </a:cubicBezTo>
                <a:close/>
                <a:moveTo>
                  <a:pt x="62639" y="62604"/>
                </a:moveTo>
                <a:cubicBezTo>
                  <a:pt x="65664" y="62604"/>
                  <a:pt x="68128" y="65068"/>
                  <a:pt x="68128" y="68092"/>
                </a:cubicBezTo>
                <a:cubicBezTo>
                  <a:pt x="68128" y="71128"/>
                  <a:pt x="65664" y="73581"/>
                  <a:pt x="62639" y="73581"/>
                </a:cubicBezTo>
                <a:cubicBezTo>
                  <a:pt x="59615" y="73581"/>
                  <a:pt x="57151" y="71117"/>
                  <a:pt x="57151" y="68092"/>
                </a:cubicBezTo>
                <a:cubicBezTo>
                  <a:pt x="57151" y="65068"/>
                  <a:pt x="59615" y="62604"/>
                  <a:pt x="62639" y="62604"/>
                </a:cubicBezTo>
                <a:close/>
                <a:moveTo>
                  <a:pt x="62639" y="61949"/>
                </a:moveTo>
                <a:cubicBezTo>
                  <a:pt x="59258" y="61949"/>
                  <a:pt x="56496" y="64711"/>
                  <a:pt x="56496" y="68092"/>
                </a:cubicBezTo>
                <a:cubicBezTo>
                  <a:pt x="56496" y="71474"/>
                  <a:pt x="59258" y="74236"/>
                  <a:pt x="62639" y="74236"/>
                </a:cubicBezTo>
                <a:cubicBezTo>
                  <a:pt x="66021" y="74236"/>
                  <a:pt x="68783" y="71474"/>
                  <a:pt x="68783" y="68092"/>
                </a:cubicBezTo>
                <a:cubicBezTo>
                  <a:pt x="68783" y="64711"/>
                  <a:pt x="66021" y="61949"/>
                  <a:pt x="62639" y="61949"/>
                </a:cubicBezTo>
                <a:close/>
                <a:moveTo>
                  <a:pt x="127231" y="31362"/>
                </a:moveTo>
                <a:lnTo>
                  <a:pt x="108455" y="50138"/>
                </a:lnTo>
                <a:lnTo>
                  <a:pt x="108836" y="52960"/>
                </a:lnTo>
                <a:lnTo>
                  <a:pt x="104240" y="57543"/>
                </a:lnTo>
                <a:lnTo>
                  <a:pt x="101275" y="57543"/>
                </a:lnTo>
                <a:lnTo>
                  <a:pt x="89655" y="69164"/>
                </a:lnTo>
                <a:lnTo>
                  <a:pt x="86416" y="69164"/>
                </a:lnTo>
                <a:lnTo>
                  <a:pt x="78939" y="76641"/>
                </a:lnTo>
                <a:cubicBezTo>
                  <a:pt x="78755" y="76534"/>
                  <a:pt x="78549" y="76481"/>
                  <a:pt x="78343" y="76481"/>
                </a:cubicBezTo>
                <a:cubicBezTo>
                  <a:pt x="78043" y="76481"/>
                  <a:pt x="77743" y="76594"/>
                  <a:pt x="77510" y="76820"/>
                </a:cubicBezTo>
                <a:cubicBezTo>
                  <a:pt x="77058" y="77284"/>
                  <a:pt x="77058" y="78022"/>
                  <a:pt x="77522" y="78475"/>
                </a:cubicBezTo>
                <a:cubicBezTo>
                  <a:pt x="77749" y="78707"/>
                  <a:pt x="78046" y="78823"/>
                  <a:pt x="78345" y="78823"/>
                </a:cubicBezTo>
                <a:cubicBezTo>
                  <a:pt x="78644" y="78823"/>
                  <a:pt x="78945" y="78707"/>
                  <a:pt x="79177" y="78475"/>
                </a:cubicBezTo>
                <a:cubicBezTo>
                  <a:pt x="79546" y="78105"/>
                  <a:pt x="79606" y="77558"/>
                  <a:pt x="79380" y="77117"/>
                </a:cubicBezTo>
                <a:lnTo>
                  <a:pt x="86690" y="69807"/>
                </a:lnTo>
                <a:lnTo>
                  <a:pt x="89929" y="69807"/>
                </a:lnTo>
                <a:lnTo>
                  <a:pt x="101537" y="58198"/>
                </a:lnTo>
                <a:lnTo>
                  <a:pt x="104514" y="58198"/>
                </a:lnTo>
                <a:lnTo>
                  <a:pt x="109514" y="53186"/>
                </a:lnTo>
                <a:lnTo>
                  <a:pt x="109133" y="50364"/>
                </a:lnTo>
                <a:lnTo>
                  <a:pt x="127683" y="31814"/>
                </a:lnTo>
                <a:lnTo>
                  <a:pt x="127231" y="31362"/>
                </a:lnTo>
                <a:close/>
                <a:moveTo>
                  <a:pt x="54924" y="76581"/>
                </a:moveTo>
                <a:lnTo>
                  <a:pt x="54924" y="78915"/>
                </a:lnTo>
                <a:lnTo>
                  <a:pt x="57270" y="78915"/>
                </a:lnTo>
                <a:lnTo>
                  <a:pt x="57270" y="76581"/>
                </a:lnTo>
                <a:close/>
                <a:moveTo>
                  <a:pt x="59127" y="76581"/>
                </a:moveTo>
                <a:lnTo>
                  <a:pt x="59127" y="78915"/>
                </a:lnTo>
                <a:lnTo>
                  <a:pt x="61473" y="78915"/>
                </a:lnTo>
                <a:lnTo>
                  <a:pt x="61473" y="76581"/>
                </a:lnTo>
                <a:close/>
                <a:moveTo>
                  <a:pt x="68295" y="76748"/>
                </a:moveTo>
                <a:cubicBezTo>
                  <a:pt x="68664" y="76748"/>
                  <a:pt x="68997" y="76891"/>
                  <a:pt x="69259" y="77141"/>
                </a:cubicBezTo>
                <a:cubicBezTo>
                  <a:pt x="69521" y="77403"/>
                  <a:pt x="69664" y="77748"/>
                  <a:pt x="69664" y="78105"/>
                </a:cubicBezTo>
                <a:cubicBezTo>
                  <a:pt x="69664" y="78475"/>
                  <a:pt x="69521" y="78820"/>
                  <a:pt x="69259" y="79082"/>
                </a:cubicBezTo>
                <a:cubicBezTo>
                  <a:pt x="69009" y="79332"/>
                  <a:pt x="68664" y="79475"/>
                  <a:pt x="68295" y="79475"/>
                </a:cubicBezTo>
                <a:cubicBezTo>
                  <a:pt x="67926" y="79475"/>
                  <a:pt x="67592" y="79332"/>
                  <a:pt x="67331" y="79082"/>
                </a:cubicBezTo>
                <a:cubicBezTo>
                  <a:pt x="66795" y="78546"/>
                  <a:pt x="66795" y="77677"/>
                  <a:pt x="67331" y="77141"/>
                </a:cubicBezTo>
                <a:cubicBezTo>
                  <a:pt x="67581" y="76891"/>
                  <a:pt x="67926" y="76748"/>
                  <a:pt x="68295" y="76748"/>
                </a:cubicBezTo>
                <a:close/>
                <a:moveTo>
                  <a:pt x="106347" y="23599"/>
                </a:moveTo>
                <a:lnTo>
                  <a:pt x="94989" y="34969"/>
                </a:lnTo>
                <a:lnTo>
                  <a:pt x="94727" y="43232"/>
                </a:lnTo>
                <a:lnTo>
                  <a:pt x="80570" y="57412"/>
                </a:lnTo>
                <a:lnTo>
                  <a:pt x="80570" y="65032"/>
                </a:lnTo>
                <a:lnTo>
                  <a:pt x="69271" y="76355"/>
                </a:lnTo>
                <a:cubicBezTo>
                  <a:pt x="68974" y="76189"/>
                  <a:pt x="68640" y="76093"/>
                  <a:pt x="68295" y="76093"/>
                </a:cubicBezTo>
                <a:cubicBezTo>
                  <a:pt x="67759" y="76093"/>
                  <a:pt x="67247" y="76308"/>
                  <a:pt x="66866" y="76689"/>
                </a:cubicBezTo>
                <a:cubicBezTo>
                  <a:pt x="66092" y="77474"/>
                  <a:pt x="66092" y="78748"/>
                  <a:pt x="66878" y="79534"/>
                </a:cubicBezTo>
                <a:cubicBezTo>
                  <a:pt x="67259" y="79915"/>
                  <a:pt x="67759" y="80118"/>
                  <a:pt x="68295" y="80118"/>
                </a:cubicBezTo>
                <a:cubicBezTo>
                  <a:pt x="68831" y="80118"/>
                  <a:pt x="69343" y="79915"/>
                  <a:pt x="69724" y="79534"/>
                </a:cubicBezTo>
                <a:cubicBezTo>
                  <a:pt x="70105" y="79153"/>
                  <a:pt x="70307" y="78641"/>
                  <a:pt x="70307" y="78105"/>
                </a:cubicBezTo>
                <a:cubicBezTo>
                  <a:pt x="70307" y="77605"/>
                  <a:pt x="70117" y="77129"/>
                  <a:pt x="69783" y="76748"/>
                </a:cubicBezTo>
                <a:lnTo>
                  <a:pt x="81225" y="65294"/>
                </a:lnTo>
                <a:lnTo>
                  <a:pt x="81213" y="57686"/>
                </a:lnTo>
                <a:lnTo>
                  <a:pt x="95370" y="43506"/>
                </a:lnTo>
                <a:lnTo>
                  <a:pt x="95632" y="35243"/>
                </a:lnTo>
                <a:lnTo>
                  <a:pt x="106812" y="24063"/>
                </a:lnTo>
                <a:lnTo>
                  <a:pt x="106347" y="23599"/>
                </a:lnTo>
                <a:close/>
                <a:moveTo>
                  <a:pt x="54924" y="80487"/>
                </a:moveTo>
                <a:lnTo>
                  <a:pt x="54924" y="82820"/>
                </a:lnTo>
                <a:lnTo>
                  <a:pt x="57270" y="82820"/>
                </a:lnTo>
                <a:lnTo>
                  <a:pt x="57270" y="80487"/>
                </a:lnTo>
                <a:close/>
                <a:moveTo>
                  <a:pt x="59127" y="80487"/>
                </a:moveTo>
                <a:lnTo>
                  <a:pt x="59127" y="82820"/>
                </a:lnTo>
                <a:lnTo>
                  <a:pt x="61473" y="82820"/>
                </a:lnTo>
                <a:lnTo>
                  <a:pt x="61473" y="80487"/>
                </a:lnTo>
                <a:close/>
                <a:moveTo>
                  <a:pt x="54924" y="84392"/>
                </a:moveTo>
                <a:lnTo>
                  <a:pt x="54924" y="86726"/>
                </a:lnTo>
                <a:lnTo>
                  <a:pt x="57270" y="86726"/>
                </a:lnTo>
                <a:lnTo>
                  <a:pt x="57270" y="84392"/>
                </a:lnTo>
                <a:close/>
                <a:moveTo>
                  <a:pt x="71272" y="87404"/>
                </a:moveTo>
                <a:cubicBezTo>
                  <a:pt x="71641" y="87404"/>
                  <a:pt x="71974" y="87547"/>
                  <a:pt x="72236" y="87797"/>
                </a:cubicBezTo>
                <a:cubicBezTo>
                  <a:pt x="72498" y="88059"/>
                  <a:pt x="72641" y="88404"/>
                  <a:pt x="72641" y="88762"/>
                </a:cubicBezTo>
                <a:cubicBezTo>
                  <a:pt x="72641" y="89131"/>
                  <a:pt x="72498" y="89476"/>
                  <a:pt x="72236" y="89738"/>
                </a:cubicBezTo>
                <a:cubicBezTo>
                  <a:pt x="71974" y="89988"/>
                  <a:pt x="71641" y="90131"/>
                  <a:pt x="71272" y="90131"/>
                </a:cubicBezTo>
                <a:cubicBezTo>
                  <a:pt x="70902" y="90131"/>
                  <a:pt x="70569" y="89988"/>
                  <a:pt x="70307" y="89738"/>
                </a:cubicBezTo>
                <a:cubicBezTo>
                  <a:pt x="70045" y="89476"/>
                  <a:pt x="69902" y="89131"/>
                  <a:pt x="69902" y="88773"/>
                </a:cubicBezTo>
                <a:cubicBezTo>
                  <a:pt x="69902" y="88404"/>
                  <a:pt x="70045" y="88059"/>
                  <a:pt x="70307" y="87809"/>
                </a:cubicBezTo>
                <a:cubicBezTo>
                  <a:pt x="70569" y="87547"/>
                  <a:pt x="70902" y="87404"/>
                  <a:pt x="71272" y="87404"/>
                </a:cubicBezTo>
                <a:close/>
                <a:moveTo>
                  <a:pt x="54924" y="88285"/>
                </a:moveTo>
                <a:lnTo>
                  <a:pt x="54924" y="90631"/>
                </a:lnTo>
                <a:lnTo>
                  <a:pt x="57270" y="90631"/>
                </a:lnTo>
                <a:lnTo>
                  <a:pt x="57270" y="88285"/>
                </a:lnTo>
                <a:close/>
                <a:moveTo>
                  <a:pt x="61651" y="45482"/>
                </a:moveTo>
                <a:cubicBezTo>
                  <a:pt x="61115" y="45482"/>
                  <a:pt x="60604" y="45685"/>
                  <a:pt x="60223" y="46066"/>
                </a:cubicBezTo>
                <a:cubicBezTo>
                  <a:pt x="59842" y="46447"/>
                  <a:pt x="59639" y="46959"/>
                  <a:pt x="59639" y="47495"/>
                </a:cubicBezTo>
                <a:cubicBezTo>
                  <a:pt x="59639" y="47935"/>
                  <a:pt x="59782" y="48364"/>
                  <a:pt x="60044" y="48709"/>
                </a:cubicBezTo>
                <a:lnTo>
                  <a:pt x="56472" y="52293"/>
                </a:lnTo>
                <a:lnTo>
                  <a:pt x="50948" y="53174"/>
                </a:lnTo>
                <a:lnTo>
                  <a:pt x="47816" y="56293"/>
                </a:lnTo>
                <a:lnTo>
                  <a:pt x="47328" y="61437"/>
                </a:lnTo>
                <a:lnTo>
                  <a:pt x="12371" y="96393"/>
                </a:lnTo>
                <a:lnTo>
                  <a:pt x="12824" y="96858"/>
                </a:lnTo>
                <a:lnTo>
                  <a:pt x="47947" y="61734"/>
                </a:lnTo>
                <a:lnTo>
                  <a:pt x="48435" y="56591"/>
                </a:lnTo>
                <a:lnTo>
                  <a:pt x="51257" y="53781"/>
                </a:lnTo>
                <a:lnTo>
                  <a:pt x="56770" y="52900"/>
                </a:lnTo>
                <a:lnTo>
                  <a:pt x="60520" y="49161"/>
                </a:lnTo>
                <a:cubicBezTo>
                  <a:pt x="60842" y="49388"/>
                  <a:pt x="61235" y="49507"/>
                  <a:pt x="61651" y="49507"/>
                </a:cubicBezTo>
                <a:cubicBezTo>
                  <a:pt x="62187" y="49507"/>
                  <a:pt x="62687" y="49292"/>
                  <a:pt x="63068" y="48911"/>
                </a:cubicBezTo>
                <a:cubicBezTo>
                  <a:pt x="63449" y="48530"/>
                  <a:pt x="63663" y="48030"/>
                  <a:pt x="63663" y="47495"/>
                </a:cubicBezTo>
                <a:cubicBezTo>
                  <a:pt x="63663" y="46959"/>
                  <a:pt x="63449" y="46447"/>
                  <a:pt x="63068" y="46066"/>
                </a:cubicBezTo>
                <a:cubicBezTo>
                  <a:pt x="62687" y="45685"/>
                  <a:pt x="62187" y="45482"/>
                  <a:pt x="61651" y="45482"/>
                </a:cubicBezTo>
                <a:close/>
                <a:moveTo>
                  <a:pt x="69807" y="103120"/>
                </a:moveTo>
                <a:cubicBezTo>
                  <a:pt x="70105" y="103120"/>
                  <a:pt x="70379" y="103228"/>
                  <a:pt x="70617" y="103394"/>
                </a:cubicBezTo>
                <a:lnTo>
                  <a:pt x="70902" y="103680"/>
                </a:lnTo>
                <a:cubicBezTo>
                  <a:pt x="71081" y="103918"/>
                  <a:pt x="71176" y="104192"/>
                  <a:pt x="71176" y="104490"/>
                </a:cubicBezTo>
                <a:cubicBezTo>
                  <a:pt x="71176" y="104859"/>
                  <a:pt x="71033" y="105204"/>
                  <a:pt x="70771" y="105454"/>
                </a:cubicBezTo>
                <a:cubicBezTo>
                  <a:pt x="70521" y="105716"/>
                  <a:pt x="70176" y="105859"/>
                  <a:pt x="69807" y="105859"/>
                </a:cubicBezTo>
                <a:cubicBezTo>
                  <a:pt x="69450" y="105859"/>
                  <a:pt x="69105" y="105716"/>
                  <a:pt x="68843" y="105454"/>
                </a:cubicBezTo>
                <a:cubicBezTo>
                  <a:pt x="68593" y="105204"/>
                  <a:pt x="68450" y="104859"/>
                  <a:pt x="68450" y="104490"/>
                </a:cubicBezTo>
                <a:cubicBezTo>
                  <a:pt x="68450" y="104132"/>
                  <a:pt x="68593" y="103787"/>
                  <a:pt x="68843" y="103525"/>
                </a:cubicBezTo>
                <a:cubicBezTo>
                  <a:pt x="69105" y="103263"/>
                  <a:pt x="69450" y="103120"/>
                  <a:pt x="69807" y="103120"/>
                </a:cubicBezTo>
                <a:close/>
                <a:moveTo>
                  <a:pt x="118635" y="55126"/>
                </a:moveTo>
                <a:lnTo>
                  <a:pt x="83511" y="90250"/>
                </a:lnTo>
                <a:lnTo>
                  <a:pt x="83023" y="95393"/>
                </a:lnTo>
                <a:lnTo>
                  <a:pt x="80201" y="98203"/>
                </a:lnTo>
                <a:lnTo>
                  <a:pt x="74677" y="99084"/>
                </a:lnTo>
                <a:lnTo>
                  <a:pt x="70938" y="102823"/>
                </a:lnTo>
                <a:cubicBezTo>
                  <a:pt x="70605" y="102597"/>
                  <a:pt x="70224" y="102478"/>
                  <a:pt x="69807" y="102478"/>
                </a:cubicBezTo>
                <a:cubicBezTo>
                  <a:pt x="69271" y="102478"/>
                  <a:pt x="68771" y="102692"/>
                  <a:pt x="68390" y="103073"/>
                </a:cubicBezTo>
                <a:cubicBezTo>
                  <a:pt x="68009" y="103442"/>
                  <a:pt x="67795" y="103954"/>
                  <a:pt x="67795" y="104490"/>
                </a:cubicBezTo>
                <a:cubicBezTo>
                  <a:pt x="67795" y="105025"/>
                  <a:pt x="68009" y="105537"/>
                  <a:pt x="68390" y="105907"/>
                </a:cubicBezTo>
                <a:cubicBezTo>
                  <a:pt x="68771" y="106288"/>
                  <a:pt x="69271" y="106502"/>
                  <a:pt x="69807" y="106502"/>
                </a:cubicBezTo>
                <a:cubicBezTo>
                  <a:pt x="70355" y="106502"/>
                  <a:pt x="70855" y="106288"/>
                  <a:pt x="71236" y="105907"/>
                </a:cubicBezTo>
                <a:cubicBezTo>
                  <a:pt x="71617" y="105526"/>
                  <a:pt x="71819" y="105025"/>
                  <a:pt x="71819" y="104490"/>
                </a:cubicBezTo>
                <a:cubicBezTo>
                  <a:pt x="71819" y="104037"/>
                  <a:pt x="71676" y="103621"/>
                  <a:pt x="71402" y="103263"/>
                </a:cubicBezTo>
                <a:lnTo>
                  <a:pt x="74986" y="99691"/>
                </a:lnTo>
                <a:lnTo>
                  <a:pt x="80511" y="98810"/>
                </a:lnTo>
                <a:lnTo>
                  <a:pt x="83642" y="95679"/>
                </a:lnTo>
                <a:lnTo>
                  <a:pt x="84130" y="90547"/>
                </a:lnTo>
                <a:lnTo>
                  <a:pt x="119087" y="55591"/>
                </a:lnTo>
                <a:lnTo>
                  <a:pt x="118635" y="55126"/>
                </a:lnTo>
                <a:close/>
                <a:moveTo>
                  <a:pt x="46020" y="89113"/>
                </a:moveTo>
                <a:cubicBezTo>
                  <a:pt x="45721" y="89113"/>
                  <a:pt x="45423" y="89226"/>
                  <a:pt x="45197" y="89452"/>
                </a:cubicBezTo>
                <a:cubicBezTo>
                  <a:pt x="44816" y="89833"/>
                  <a:pt x="44756" y="90405"/>
                  <a:pt x="45006" y="90857"/>
                </a:cubicBezTo>
                <a:lnTo>
                  <a:pt x="40470" y="95393"/>
                </a:lnTo>
                <a:lnTo>
                  <a:pt x="40922" y="98751"/>
                </a:lnTo>
                <a:lnTo>
                  <a:pt x="30445" y="109216"/>
                </a:lnTo>
                <a:lnTo>
                  <a:pt x="30909" y="109681"/>
                </a:lnTo>
                <a:lnTo>
                  <a:pt x="41601" y="98977"/>
                </a:lnTo>
                <a:lnTo>
                  <a:pt x="41149" y="95620"/>
                </a:lnTo>
                <a:lnTo>
                  <a:pt x="45471" y="91309"/>
                </a:lnTo>
                <a:cubicBezTo>
                  <a:pt x="45644" y="91403"/>
                  <a:pt x="45836" y="91451"/>
                  <a:pt x="46028" y="91451"/>
                </a:cubicBezTo>
                <a:cubicBezTo>
                  <a:pt x="46324" y="91451"/>
                  <a:pt x="46621" y="91338"/>
                  <a:pt x="46852" y="91107"/>
                </a:cubicBezTo>
                <a:cubicBezTo>
                  <a:pt x="47304" y="90655"/>
                  <a:pt x="47304" y="89916"/>
                  <a:pt x="46852" y="89452"/>
                </a:cubicBezTo>
                <a:cubicBezTo>
                  <a:pt x="46620" y="89226"/>
                  <a:pt x="46319" y="89113"/>
                  <a:pt x="46020" y="89113"/>
                </a:cubicBezTo>
                <a:close/>
                <a:moveTo>
                  <a:pt x="46995" y="70128"/>
                </a:moveTo>
                <a:cubicBezTo>
                  <a:pt x="46459" y="70128"/>
                  <a:pt x="45947" y="70343"/>
                  <a:pt x="45566" y="70724"/>
                </a:cubicBezTo>
                <a:cubicBezTo>
                  <a:pt x="45197" y="71105"/>
                  <a:pt x="44983" y="71605"/>
                  <a:pt x="44983" y="72140"/>
                </a:cubicBezTo>
                <a:cubicBezTo>
                  <a:pt x="44983" y="72605"/>
                  <a:pt x="45137" y="73033"/>
                  <a:pt x="45411" y="73379"/>
                </a:cubicBezTo>
                <a:lnTo>
                  <a:pt x="27099" y="91702"/>
                </a:lnTo>
                <a:lnTo>
                  <a:pt x="24278" y="91321"/>
                </a:lnTo>
                <a:lnTo>
                  <a:pt x="19265" y="96334"/>
                </a:lnTo>
                <a:lnTo>
                  <a:pt x="19265" y="99299"/>
                </a:lnTo>
                <a:lnTo>
                  <a:pt x="7656" y="110919"/>
                </a:lnTo>
                <a:lnTo>
                  <a:pt x="7656" y="114158"/>
                </a:lnTo>
                <a:lnTo>
                  <a:pt x="1" y="121801"/>
                </a:lnTo>
                <a:lnTo>
                  <a:pt x="453" y="122266"/>
                </a:lnTo>
                <a:lnTo>
                  <a:pt x="8299" y="114419"/>
                </a:lnTo>
                <a:lnTo>
                  <a:pt x="8299" y="111181"/>
                </a:lnTo>
                <a:lnTo>
                  <a:pt x="19920" y="99560"/>
                </a:lnTo>
                <a:lnTo>
                  <a:pt x="19920" y="96596"/>
                </a:lnTo>
                <a:lnTo>
                  <a:pt x="24504" y="92000"/>
                </a:lnTo>
                <a:lnTo>
                  <a:pt x="27326" y="92381"/>
                </a:lnTo>
                <a:lnTo>
                  <a:pt x="45887" y="73819"/>
                </a:lnTo>
                <a:cubicBezTo>
                  <a:pt x="46209" y="74034"/>
                  <a:pt x="46590" y="74153"/>
                  <a:pt x="46995" y="74153"/>
                </a:cubicBezTo>
                <a:cubicBezTo>
                  <a:pt x="47530" y="74153"/>
                  <a:pt x="48042" y="73950"/>
                  <a:pt x="48423" y="73569"/>
                </a:cubicBezTo>
                <a:cubicBezTo>
                  <a:pt x="48793" y="73188"/>
                  <a:pt x="49007" y="72676"/>
                  <a:pt x="49007" y="72140"/>
                </a:cubicBezTo>
                <a:cubicBezTo>
                  <a:pt x="49007" y="71605"/>
                  <a:pt x="48793" y="71093"/>
                  <a:pt x="48412" y="70724"/>
                </a:cubicBezTo>
                <a:cubicBezTo>
                  <a:pt x="48031" y="70343"/>
                  <a:pt x="47530" y="70128"/>
                  <a:pt x="46995" y="70128"/>
                </a:cubicBezTo>
                <a:close/>
                <a:moveTo>
                  <a:pt x="71272" y="86761"/>
                </a:moveTo>
                <a:cubicBezTo>
                  <a:pt x="70736" y="86761"/>
                  <a:pt x="70236" y="86964"/>
                  <a:pt x="69855" y="87345"/>
                </a:cubicBezTo>
                <a:cubicBezTo>
                  <a:pt x="69474" y="87726"/>
                  <a:pt x="69259" y="88238"/>
                  <a:pt x="69259" y="88773"/>
                </a:cubicBezTo>
                <a:cubicBezTo>
                  <a:pt x="69259" y="89190"/>
                  <a:pt x="69390" y="89583"/>
                  <a:pt x="69628" y="89928"/>
                </a:cubicBezTo>
                <a:lnTo>
                  <a:pt x="64961" y="94584"/>
                </a:lnTo>
                <a:lnTo>
                  <a:pt x="65426" y="97941"/>
                </a:lnTo>
                <a:lnTo>
                  <a:pt x="41030" y="122325"/>
                </a:lnTo>
                <a:lnTo>
                  <a:pt x="41494" y="122778"/>
                </a:lnTo>
                <a:lnTo>
                  <a:pt x="66104" y="98167"/>
                </a:lnTo>
                <a:lnTo>
                  <a:pt x="65652" y="94810"/>
                </a:lnTo>
                <a:lnTo>
                  <a:pt x="70081" y="90381"/>
                </a:lnTo>
                <a:cubicBezTo>
                  <a:pt x="70426" y="90643"/>
                  <a:pt x="70831" y="90774"/>
                  <a:pt x="71272" y="90774"/>
                </a:cubicBezTo>
                <a:cubicBezTo>
                  <a:pt x="71807" y="90774"/>
                  <a:pt x="72319" y="90571"/>
                  <a:pt x="72700" y="90190"/>
                </a:cubicBezTo>
                <a:cubicBezTo>
                  <a:pt x="73081" y="89809"/>
                  <a:pt x="73284" y="89297"/>
                  <a:pt x="73284" y="88762"/>
                </a:cubicBezTo>
                <a:cubicBezTo>
                  <a:pt x="73284" y="88226"/>
                  <a:pt x="73069" y="87726"/>
                  <a:pt x="72700" y="87345"/>
                </a:cubicBezTo>
                <a:cubicBezTo>
                  <a:pt x="72319" y="86964"/>
                  <a:pt x="71807" y="86761"/>
                  <a:pt x="71272" y="86761"/>
                </a:cubicBezTo>
                <a:close/>
                <a:moveTo>
                  <a:pt x="58947" y="93780"/>
                </a:moveTo>
                <a:cubicBezTo>
                  <a:pt x="58648" y="93780"/>
                  <a:pt x="58347" y="93893"/>
                  <a:pt x="58115" y="94119"/>
                </a:cubicBezTo>
                <a:cubicBezTo>
                  <a:pt x="57746" y="94500"/>
                  <a:pt x="57686" y="95048"/>
                  <a:pt x="57913" y="95489"/>
                </a:cubicBezTo>
                <a:lnTo>
                  <a:pt x="50602" y="102787"/>
                </a:lnTo>
                <a:lnTo>
                  <a:pt x="47364" y="102787"/>
                </a:lnTo>
                <a:lnTo>
                  <a:pt x="35755" y="114408"/>
                </a:lnTo>
                <a:lnTo>
                  <a:pt x="32779" y="114408"/>
                </a:lnTo>
                <a:lnTo>
                  <a:pt x="27778" y="119408"/>
                </a:lnTo>
                <a:lnTo>
                  <a:pt x="28159" y="122230"/>
                </a:lnTo>
                <a:lnTo>
                  <a:pt x="9609" y="140780"/>
                </a:lnTo>
                <a:lnTo>
                  <a:pt x="10061" y="141244"/>
                </a:lnTo>
                <a:lnTo>
                  <a:pt x="28838" y="122468"/>
                </a:lnTo>
                <a:lnTo>
                  <a:pt x="28457" y="119646"/>
                </a:lnTo>
                <a:lnTo>
                  <a:pt x="33052" y="115050"/>
                </a:lnTo>
                <a:lnTo>
                  <a:pt x="36017" y="115050"/>
                </a:lnTo>
                <a:lnTo>
                  <a:pt x="47638" y="103442"/>
                </a:lnTo>
                <a:lnTo>
                  <a:pt x="50876" y="103442"/>
                </a:lnTo>
                <a:lnTo>
                  <a:pt x="58353" y="95953"/>
                </a:lnTo>
                <a:cubicBezTo>
                  <a:pt x="58539" y="96065"/>
                  <a:pt x="58747" y="96122"/>
                  <a:pt x="58954" y="96122"/>
                </a:cubicBezTo>
                <a:cubicBezTo>
                  <a:pt x="59251" y="96122"/>
                  <a:pt x="59546" y="96006"/>
                  <a:pt x="59770" y="95774"/>
                </a:cubicBezTo>
                <a:cubicBezTo>
                  <a:pt x="60234" y="95322"/>
                  <a:pt x="60234" y="94584"/>
                  <a:pt x="59770" y="94119"/>
                </a:cubicBezTo>
                <a:cubicBezTo>
                  <a:pt x="59544" y="93893"/>
                  <a:pt x="59246" y="93780"/>
                  <a:pt x="58947" y="937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8"/>
          <p:cNvSpPr/>
          <p:nvPr/>
        </p:nvSpPr>
        <p:spPr>
          <a:xfrm rot="10800000">
            <a:off x="-1465862" y="161225"/>
            <a:ext cx="4358174" cy="4821045"/>
          </a:xfrm>
          <a:custGeom>
            <a:avLst/>
            <a:gdLst/>
            <a:ahLst/>
            <a:cxnLst/>
            <a:rect l="l" t="t" r="r" b="b"/>
            <a:pathLst>
              <a:path w="127684" h="141245" extrusionOk="0">
                <a:moveTo>
                  <a:pt x="71170" y="25334"/>
                </a:moveTo>
                <a:cubicBezTo>
                  <a:pt x="70870" y="25334"/>
                  <a:pt x="70569" y="25450"/>
                  <a:pt x="70343" y="25682"/>
                </a:cubicBezTo>
                <a:cubicBezTo>
                  <a:pt x="69962" y="26051"/>
                  <a:pt x="69902" y="26623"/>
                  <a:pt x="70152" y="27075"/>
                </a:cubicBezTo>
                <a:lnTo>
                  <a:pt x="61592" y="35648"/>
                </a:lnTo>
                <a:lnTo>
                  <a:pt x="54412" y="34183"/>
                </a:lnTo>
                <a:lnTo>
                  <a:pt x="46233" y="42375"/>
                </a:lnTo>
                <a:cubicBezTo>
                  <a:pt x="46059" y="42281"/>
                  <a:pt x="45865" y="42234"/>
                  <a:pt x="45672" y="42234"/>
                </a:cubicBezTo>
                <a:cubicBezTo>
                  <a:pt x="45373" y="42234"/>
                  <a:pt x="45075" y="42346"/>
                  <a:pt x="44852" y="42577"/>
                </a:cubicBezTo>
                <a:cubicBezTo>
                  <a:pt x="44387" y="43030"/>
                  <a:pt x="44387" y="43768"/>
                  <a:pt x="44852" y="44232"/>
                </a:cubicBezTo>
                <a:cubicBezTo>
                  <a:pt x="45078" y="44458"/>
                  <a:pt x="45375" y="44572"/>
                  <a:pt x="45675" y="44572"/>
                </a:cubicBezTo>
                <a:cubicBezTo>
                  <a:pt x="45974" y="44572"/>
                  <a:pt x="46274" y="44458"/>
                  <a:pt x="46507" y="44232"/>
                </a:cubicBezTo>
                <a:cubicBezTo>
                  <a:pt x="46876" y="43851"/>
                  <a:pt x="46935" y="43280"/>
                  <a:pt x="46697" y="42839"/>
                </a:cubicBezTo>
                <a:lnTo>
                  <a:pt x="54627" y="34886"/>
                </a:lnTo>
                <a:lnTo>
                  <a:pt x="61806" y="36350"/>
                </a:lnTo>
                <a:lnTo>
                  <a:pt x="70605" y="27528"/>
                </a:lnTo>
                <a:cubicBezTo>
                  <a:pt x="70783" y="27627"/>
                  <a:pt x="70980" y="27675"/>
                  <a:pt x="71176" y="27675"/>
                </a:cubicBezTo>
                <a:cubicBezTo>
                  <a:pt x="71477" y="27675"/>
                  <a:pt x="71774" y="27561"/>
                  <a:pt x="71998" y="27337"/>
                </a:cubicBezTo>
                <a:cubicBezTo>
                  <a:pt x="72462" y="26873"/>
                  <a:pt x="72462" y="26135"/>
                  <a:pt x="71998" y="25682"/>
                </a:cubicBezTo>
                <a:cubicBezTo>
                  <a:pt x="71772" y="25450"/>
                  <a:pt x="71471" y="25334"/>
                  <a:pt x="71170" y="25334"/>
                </a:cubicBezTo>
                <a:close/>
                <a:moveTo>
                  <a:pt x="61651" y="46125"/>
                </a:moveTo>
                <a:cubicBezTo>
                  <a:pt x="62008" y="46125"/>
                  <a:pt x="62354" y="46268"/>
                  <a:pt x="62616" y="46530"/>
                </a:cubicBezTo>
                <a:cubicBezTo>
                  <a:pt x="62866" y="46792"/>
                  <a:pt x="63009" y="47125"/>
                  <a:pt x="63009" y="47495"/>
                </a:cubicBezTo>
                <a:cubicBezTo>
                  <a:pt x="63009" y="47864"/>
                  <a:pt x="62866" y="48197"/>
                  <a:pt x="62616" y="48459"/>
                </a:cubicBezTo>
                <a:cubicBezTo>
                  <a:pt x="62354" y="48721"/>
                  <a:pt x="62008" y="48864"/>
                  <a:pt x="61639" y="48864"/>
                </a:cubicBezTo>
                <a:cubicBezTo>
                  <a:pt x="61354" y="48864"/>
                  <a:pt x="61068" y="48769"/>
                  <a:pt x="60842" y="48590"/>
                </a:cubicBezTo>
                <a:lnTo>
                  <a:pt x="60544" y="48304"/>
                </a:lnTo>
                <a:cubicBezTo>
                  <a:pt x="60377" y="48066"/>
                  <a:pt x="60282" y="47792"/>
                  <a:pt x="60282" y="47495"/>
                </a:cubicBezTo>
                <a:cubicBezTo>
                  <a:pt x="60282" y="47125"/>
                  <a:pt x="60425" y="46792"/>
                  <a:pt x="60675" y="46530"/>
                </a:cubicBezTo>
                <a:cubicBezTo>
                  <a:pt x="60937" y="46268"/>
                  <a:pt x="61282" y="46125"/>
                  <a:pt x="61651" y="46125"/>
                </a:cubicBezTo>
                <a:close/>
                <a:moveTo>
                  <a:pt x="29826" y="52614"/>
                </a:moveTo>
                <a:cubicBezTo>
                  <a:pt x="30195" y="52614"/>
                  <a:pt x="30540" y="52757"/>
                  <a:pt x="30790" y="53019"/>
                </a:cubicBezTo>
                <a:cubicBezTo>
                  <a:pt x="31052" y="53281"/>
                  <a:pt x="31195" y="53614"/>
                  <a:pt x="31195" y="53983"/>
                </a:cubicBezTo>
                <a:cubicBezTo>
                  <a:pt x="31195" y="54353"/>
                  <a:pt x="31052" y="54686"/>
                  <a:pt x="30790" y="54948"/>
                </a:cubicBezTo>
                <a:cubicBezTo>
                  <a:pt x="30540" y="55210"/>
                  <a:pt x="30195" y="55353"/>
                  <a:pt x="29826" y="55353"/>
                </a:cubicBezTo>
                <a:cubicBezTo>
                  <a:pt x="29469" y="55353"/>
                  <a:pt x="29123" y="55210"/>
                  <a:pt x="28861" y="54948"/>
                </a:cubicBezTo>
                <a:cubicBezTo>
                  <a:pt x="28611" y="54698"/>
                  <a:pt x="28469" y="54353"/>
                  <a:pt x="28469" y="53983"/>
                </a:cubicBezTo>
                <a:cubicBezTo>
                  <a:pt x="28469" y="53614"/>
                  <a:pt x="28611" y="53281"/>
                  <a:pt x="28861" y="53019"/>
                </a:cubicBezTo>
                <a:cubicBezTo>
                  <a:pt x="29123" y="52757"/>
                  <a:pt x="29469" y="52614"/>
                  <a:pt x="29826" y="52614"/>
                </a:cubicBezTo>
                <a:close/>
                <a:moveTo>
                  <a:pt x="102752" y="1"/>
                </a:moveTo>
                <a:lnTo>
                  <a:pt x="61508" y="41089"/>
                </a:lnTo>
                <a:lnTo>
                  <a:pt x="54900" y="39446"/>
                </a:lnTo>
                <a:lnTo>
                  <a:pt x="38696" y="55686"/>
                </a:lnTo>
                <a:lnTo>
                  <a:pt x="31838" y="54114"/>
                </a:lnTo>
                <a:cubicBezTo>
                  <a:pt x="31838" y="54079"/>
                  <a:pt x="31838" y="54031"/>
                  <a:pt x="31838" y="53983"/>
                </a:cubicBezTo>
                <a:cubicBezTo>
                  <a:pt x="31838" y="53448"/>
                  <a:pt x="31636" y="52936"/>
                  <a:pt x="31255" y="52555"/>
                </a:cubicBezTo>
                <a:cubicBezTo>
                  <a:pt x="30874" y="52186"/>
                  <a:pt x="30362" y="51971"/>
                  <a:pt x="29826" y="51971"/>
                </a:cubicBezTo>
                <a:cubicBezTo>
                  <a:pt x="29290" y="51971"/>
                  <a:pt x="28790" y="52186"/>
                  <a:pt x="28409" y="52555"/>
                </a:cubicBezTo>
                <a:cubicBezTo>
                  <a:pt x="28028" y="52936"/>
                  <a:pt x="27814" y="53448"/>
                  <a:pt x="27814" y="53983"/>
                </a:cubicBezTo>
                <a:cubicBezTo>
                  <a:pt x="27814" y="54519"/>
                  <a:pt x="28028" y="55031"/>
                  <a:pt x="28409" y="55400"/>
                </a:cubicBezTo>
                <a:cubicBezTo>
                  <a:pt x="28790" y="55781"/>
                  <a:pt x="29290" y="55996"/>
                  <a:pt x="29826" y="55996"/>
                </a:cubicBezTo>
                <a:cubicBezTo>
                  <a:pt x="30362" y="55996"/>
                  <a:pt x="30874" y="55781"/>
                  <a:pt x="31255" y="55412"/>
                </a:cubicBezTo>
                <a:cubicBezTo>
                  <a:pt x="31445" y="55222"/>
                  <a:pt x="31588" y="54995"/>
                  <a:pt x="31695" y="54745"/>
                </a:cubicBezTo>
                <a:lnTo>
                  <a:pt x="38898" y="56389"/>
                </a:lnTo>
                <a:lnTo>
                  <a:pt x="55103" y="40172"/>
                </a:lnTo>
                <a:lnTo>
                  <a:pt x="61711" y="41803"/>
                </a:lnTo>
                <a:lnTo>
                  <a:pt x="103204" y="465"/>
                </a:lnTo>
                <a:lnTo>
                  <a:pt x="102752" y="1"/>
                </a:lnTo>
                <a:close/>
                <a:moveTo>
                  <a:pt x="83684" y="39547"/>
                </a:moveTo>
                <a:cubicBezTo>
                  <a:pt x="83383" y="39547"/>
                  <a:pt x="83083" y="39660"/>
                  <a:pt x="82856" y="39886"/>
                </a:cubicBezTo>
                <a:cubicBezTo>
                  <a:pt x="82475" y="40267"/>
                  <a:pt x="82416" y="40839"/>
                  <a:pt x="82666" y="41280"/>
                </a:cubicBezTo>
                <a:lnTo>
                  <a:pt x="68843" y="55115"/>
                </a:lnTo>
                <a:lnTo>
                  <a:pt x="62604" y="57496"/>
                </a:lnTo>
                <a:cubicBezTo>
                  <a:pt x="62556" y="57436"/>
                  <a:pt x="62509" y="57377"/>
                  <a:pt x="62449" y="57317"/>
                </a:cubicBezTo>
                <a:cubicBezTo>
                  <a:pt x="62223" y="57085"/>
                  <a:pt x="61922" y="56969"/>
                  <a:pt x="61621" y="56969"/>
                </a:cubicBezTo>
                <a:cubicBezTo>
                  <a:pt x="61321" y="56969"/>
                  <a:pt x="61020" y="57085"/>
                  <a:pt x="60794" y="57317"/>
                </a:cubicBezTo>
                <a:cubicBezTo>
                  <a:pt x="60342" y="57770"/>
                  <a:pt x="60342" y="58520"/>
                  <a:pt x="60794" y="58972"/>
                </a:cubicBezTo>
                <a:cubicBezTo>
                  <a:pt x="61026" y="59198"/>
                  <a:pt x="61327" y="59311"/>
                  <a:pt x="61626" y="59311"/>
                </a:cubicBezTo>
                <a:cubicBezTo>
                  <a:pt x="61925" y="59311"/>
                  <a:pt x="62223" y="59198"/>
                  <a:pt x="62449" y="58972"/>
                </a:cubicBezTo>
                <a:cubicBezTo>
                  <a:pt x="62687" y="58734"/>
                  <a:pt x="62794" y="58424"/>
                  <a:pt x="62794" y="58127"/>
                </a:cubicBezTo>
                <a:lnTo>
                  <a:pt x="69200" y="55674"/>
                </a:lnTo>
                <a:lnTo>
                  <a:pt x="83118" y="41744"/>
                </a:lnTo>
                <a:cubicBezTo>
                  <a:pt x="83296" y="41838"/>
                  <a:pt x="83491" y="41885"/>
                  <a:pt x="83685" y="41885"/>
                </a:cubicBezTo>
                <a:cubicBezTo>
                  <a:pt x="83984" y="41885"/>
                  <a:pt x="84280" y="41772"/>
                  <a:pt x="84511" y="41541"/>
                </a:cubicBezTo>
                <a:cubicBezTo>
                  <a:pt x="84964" y="41089"/>
                  <a:pt x="84964" y="40351"/>
                  <a:pt x="84511" y="39886"/>
                </a:cubicBezTo>
                <a:cubicBezTo>
                  <a:pt x="84285" y="39660"/>
                  <a:pt x="83984" y="39547"/>
                  <a:pt x="83684" y="39547"/>
                </a:cubicBezTo>
                <a:close/>
                <a:moveTo>
                  <a:pt x="74993" y="61984"/>
                </a:moveTo>
                <a:cubicBezTo>
                  <a:pt x="75345" y="61984"/>
                  <a:pt x="75663" y="62126"/>
                  <a:pt x="75915" y="62377"/>
                </a:cubicBezTo>
                <a:cubicBezTo>
                  <a:pt x="76451" y="62913"/>
                  <a:pt x="76451" y="63770"/>
                  <a:pt x="75915" y="64306"/>
                </a:cubicBezTo>
                <a:cubicBezTo>
                  <a:pt x="75653" y="64568"/>
                  <a:pt x="75320" y="64711"/>
                  <a:pt x="74951" y="64711"/>
                </a:cubicBezTo>
                <a:cubicBezTo>
                  <a:pt x="74581" y="64711"/>
                  <a:pt x="74236" y="64568"/>
                  <a:pt x="73986" y="64306"/>
                </a:cubicBezTo>
                <a:cubicBezTo>
                  <a:pt x="73724" y="64056"/>
                  <a:pt x="73581" y="63711"/>
                  <a:pt x="73581" y="63342"/>
                </a:cubicBezTo>
                <a:cubicBezTo>
                  <a:pt x="73581" y="62985"/>
                  <a:pt x="73724" y="62639"/>
                  <a:pt x="73986" y="62377"/>
                </a:cubicBezTo>
                <a:cubicBezTo>
                  <a:pt x="74236" y="62127"/>
                  <a:pt x="74581" y="61984"/>
                  <a:pt x="74951" y="61984"/>
                </a:cubicBezTo>
                <a:cubicBezTo>
                  <a:pt x="74965" y="61984"/>
                  <a:pt x="74979" y="61984"/>
                  <a:pt x="74993" y="61984"/>
                </a:cubicBezTo>
                <a:close/>
                <a:moveTo>
                  <a:pt x="100513" y="20063"/>
                </a:moveTo>
                <a:lnTo>
                  <a:pt x="89167" y="31433"/>
                </a:lnTo>
                <a:lnTo>
                  <a:pt x="88893" y="39696"/>
                </a:lnTo>
                <a:lnTo>
                  <a:pt x="74736" y="53876"/>
                </a:lnTo>
                <a:lnTo>
                  <a:pt x="74736" y="61342"/>
                </a:lnTo>
                <a:cubicBezTo>
                  <a:pt x="74284" y="61389"/>
                  <a:pt x="73855" y="61592"/>
                  <a:pt x="73522" y="61925"/>
                </a:cubicBezTo>
                <a:cubicBezTo>
                  <a:pt x="73153" y="62306"/>
                  <a:pt x="72938" y="62806"/>
                  <a:pt x="72938" y="63342"/>
                </a:cubicBezTo>
                <a:cubicBezTo>
                  <a:pt x="72938" y="63878"/>
                  <a:pt x="73153" y="64390"/>
                  <a:pt x="73534" y="64771"/>
                </a:cubicBezTo>
                <a:cubicBezTo>
                  <a:pt x="73903" y="65140"/>
                  <a:pt x="74415" y="65354"/>
                  <a:pt x="74951" y="65354"/>
                </a:cubicBezTo>
                <a:cubicBezTo>
                  <a:pt x="75486" y="65354"/>
                  <a:pt x="75986" y="65140"/>
                  <a:pt x="76367" y="64759"/>
                </a:cubicBezTo>
                <a:cubicBezTo>
                  <a:pt x="77153" y="63973"/>
                  <a:pt x="77153" y="62699"/>
                  <a:pt x="76367" y="61913"/>
                </a:cubicBezTo>
                <a:cubicBezTo>
                  <a:pt x="76094" y="61639"/>
                  <a:pt x="75760" y="61461"/>
                  <a:pt x="75391" y="61377"/>
                </a:cubicBezTo>
                <a:lnTo>
                  <a:pt x="75379" y="54150"/>
                </a:lnTo>
                <a:lnTo>
                  <a:pt x="89536" y="39970"/>
                </a:lnTo>
                <a:lnTo>
                  <a:pt x="89798" y="31707"/>
                </a:lnTo>
                <a:lnTo>
                  <a:pt x="100978" y="20527"/>
                </a:lnTo>
                <a:lnTo>
                  <a:pt x="100513" y="20063"/>
                </a:lnTo>
                <a:close/>
                <a:moveTo>
                  <a:pt x="62639" y="65997"/>
                </a:moveTo>
                <a:cubicBezTo>
                  <a:pt x="61485" y="65997"/>
                  <a:pt x="60556" y="66937"/>
                  <a:pt x="60556" y="68092"/>
                </a:cubicBezTo>
                <a:cubicBezTo>
                  <a:pt x="60556" y="69247"/>
                  <a:pt x="61485" y="70176"/>
                  <a:pt x="62639" y="70176"/>
                </a:cubicBezTo>
                <a:cubicBezTo>
                  <a:pt x="63794" y="70176"/>
                  <a:pt x="64723" y="69247"/>
                  <a:pt x="64723" y="68092"/>
                </a:cubicBezTo>
                <a:cubicBezTo>
                  <a:pt x="64723" y="66937"/>
                  <a:pt x="63794" y="65997"/>
                  <a:pt x="62639" y="65997"/>
                </a:cubicBezTo>
                <a:close/>
                <a:moveTo>
                  <a:pt x="62639" y="64294"/>
                </a:moveTo>
                <a:cubicBezTo>
                  <a:pt x="64735" y="64294"/>
                  <a:pt x="66438" y="65997"/>
                  <a:pt x="66438" y="68092"/>
                </a:cubicBezTo>
                <a:cubicBezTo>
                  <a:pt x="66438" y="70188"/>
                  <a:pt x="64735" y="71890"/>
                  <a:pt x="62639" y="71890"/>
                </a:cubicBezTo>
                <a:cubicBezTo>
                  <a:pt x="60544" y="71890"/>
                  <a:pt x="58841" y="70188"/>
                  <a:pt x="58841" y="68092"/>
                </a:cubicBezTo>
                <a:cubicBezTo>
                  <a:pt x="58841" y="65997"/>
                  <a:pt x="60544" y="64294"/>
                  <a:pt x="62639" y="64294"/>
                </a:cubicBezTo>
                <a:close/>
                <a:moveTo>
                  <a:pt x="62639" y="63651"/>
                </a:moveTo>
                <a:cubicBezTo>
                  <a:pt x="60187" y="63651"/>
                  <a:pt x="58198" y="65640"/>
                  <a:pt x="58198" y="68092"/>
                </a:cubicBezTo>
                <a:cubicBezTo>
                  <a:pt x="58198" y="70545"/>
                  <a:pt x="60187" y="72533"/>
                  <a:pt x="62639" y="72533"/>
                </a:cubicBezTo>
                <a:cubicBezTo>
                  <a:pt x="65092" y="72533"/>
                  <a:pt x="67081" y="70545"/>
                  <a:pt x="67081" y="68092"/>
                </a:cubicBezTo>
                <a:cubicBezTo>
                  <a:pt x="67081" y="65640"/>
                  <a:pt x="65092" y="63651"/>
                  <a:pt x="62639" y="63651"/>
                </a:cubicBezTo>
                <a:close/>
                <a:moveTo>
                  <a:pt x="46995" y="70783"/>
                </a:moveTo>
                <a:cubicBezTo>
                  <a:pt x="47364" y="70783"/>
                  <a:pt x="47697" y="70926"/>
                  <a:pt x="47959" y="71176"/>
                </a:cubicBezTo>
                <a:cubicBezTo>
                  <a:pt x="48221" y="71438"/>
                  <a:pt x="48364" y="71783"/>
                  <a:pt x="48364" y="72140"/>
                </a:cubicBezTo>
                <a:cubicBezTo>
                  <a:pt x="48364" y="72510"/>
                  <a:pt x="48221" y="72855"/>
                  <a:pt x="47959" y="73105"/>
                </a:cubicBezTo>
                <a:cubicBezTo>
                  <a:pt x="47697" y="73367"/>
                  <a:pt x="47364" y="73510"/>
                  <a:pt x="46995" y="73510"/>
                </a:cubicBezTo>
                <a:cubicBezTo>
                  <a:pt x="46626" y="73510"/>
                  <a:pt x="46292" y="73367"/>
                  <a:pt x="46030" y="73117"/>
                </a:cubicBezTo>
                <a:cubicBezTo>
                  <a:pt x="45768" y="72855"/>
                  <a:pt x="45625" y="72510"/>
                  <a:pt x="45625" y="72152"/>
                </a:cubicBezTo>
                <a:cubicBezTo>
                  <a:pt x="45625" y="71783"/>
                  <a:pt x="45768" y="71438"/>
                  <a:pt x="46030" y="71176"/>
                </a:cubicBezTo>
                <a:cubicBezTo>
                  <a:pt x="46280" y="70926"/>
                  <a:pt x="46626" y="70783"/>
                  <a:pt x="46995" y="70783"/>
                </a:cubicBezTo>
                <a:close/>
                <a:moveTo>
                  <a:pt x="62639" y="62604"/>
                </a:moveTo>
                <a:cubicBezTo>
                  <a:pt x="65664" y="62604"/>
                  <a:pt x="68128" y="65068"/>
                  <a:pt x="68128" y="68092"/>
                </a:cubicBezTo>
                <a:cubicBezTo>
                  <a:pt x="68128" y="71128"/>
                  <a:pt x="65664" y="73581"/>
                  <a:pt x="62639" y="73581"/>
                </a:cubicBezTo>
                <a:cubicBezTo>
                  <a:pt x="59615" y="73581"/>
                  <a:pt x="57151" y="71117"/>
                  <a:pt x="57151" y="68092"/>
                </a:cubicBezTo>
                <a:cubicBezTo>
                  <a:pt x="57151" y="65068"/>
                  <a:pt x="59615" y="62604"/>
                  <a:pt x="62639" y="62604"/>
                </a:cubicBezTo>
                <a:close/>
                <a:moveTo>
                  <a:pt x="62639" y="61949"/>
                </a:moveTo>
                <a:cubicBezTo>
                  <a:pt x="59258" y="61949"/>
                  <a:pt x="56496" y="64711"/>
                  <a:pt x="56496" y="68092"/>
                </a:cubicBezTo>
                <a:cubicBezTo>
                  <a:pt x="56496" y="71474"/>
                  <a:pt x="59258" y="74236"/>
                  <a:pt x="62639" y="74236"/>
                </a:cubicBezTo>
                <a:cubicBezTo>
                  <a:pt x="66021" y="74236"/>
                  <a:pt x="68783" y="71474"/>
                  <a:pt x="68783" y="68092"/>
                </a:cubicBezTo>
                <a:cubicBezTo>
                  <a:pt x="68783" y="64711"/>
                  <a:pt x="66021" y="61949"/>
                  <a:pt x="62639" y="61949"/>
                </a:cubicBezTo>
                <a:close/>
                <a:moveTo>
                  <a:pt x="127231" y="31362"/>
                </a:moveTo>
                <a:lnTo>
                  <a:pt x="108455" y="50138"/>
                </a:lnTo>
                <a:lnTo>
                  <a:pt x="108836" y="52960"/>
                </a:lnTo>
                <a:lnTo>
                  <a:pt x="104240" y="57543"/>
                </a:lnTo>
                <a:lnTo>
                  <a:pt x="101275" y="57543"/>
                </a:lnTo>
                <a:lnTo>
                  <a:pt x="89655" y="69164"/>
                </a:lnTo>
                <a:lnTo>
                  <a:pt x="86416" y="69164"/>
                </a:lnTo>
                <a:lnTo>
                  <a:pt x="78939" y="76641"/>
                </a:lnTo>
                <a:cubicBezTo>
                  <a:pt x="78755" y="76534"/>
                  <a:pt x="78549" y="76481"/>
                  <a:pt x="78343" y="76481"/>
                </a:cubicBezTo>
                <a:cubicBezTo>
                  <a:pt x="78043" y="76481"/>
                  <a:pt x="77743" y="76594"/>
                  <a:pt x="77510" y="76820"/>
                </a:cubicBezTo>
                <a:cubicBezTo>
                  <a:pt x="77058" y="77284"/>
                  <a:pt x="77058" y="78022"/>
                  <a:pt x="77522" y="78475"/>
                </a:cubicBezTo>
                <a:cubicBezTo>
                  <a:pt x="77749" y="78707"/>
                  <a:pt x="78046" y="78823"/>
                  <a:pt x="78345" y="78823"/>
                </a:cubicBezTo>
                <a:cubicBezTo>
                  <a:pt x="78644" y="78823"/>
                  <a:pt x="78945" y="78707"/>
                  <a:pt x="79177" y="78475"/>
                </a:cubicBezTo>
                <a:cubicBezTo>
                  <a:pt x="79546" y="78105"/>
                  <a:pt x="79606" y="77558"/>
                  <a:pt x="79380" y="77117"/>
                </a:cubicBezTo>
                <a:lnTo>
                  <a:pt x="86690" y="69807"/>
                </a:lnTo>
                <a:lnTo>
                  <a:pt x="89929" y="69807"/>
                </a:lnTo>
                <a:lnTo>
                  <a:pt x="101537" y="58198"/>
                </a:lnTo>
                <a:lnTo>
                  <a:pt x="104514" y="58198"/>
                </a:lnTo>
                <a:lnTo>
                  <a:pt x="109514" y="53186"/>
                </a:lnTo>
                <a:lnTo>
                  <a:pt x="109133" y="50364"/>
                </a:lnTo>
                <a:lnTo>
                  <a:pt x="127683" y="31814"/>
                </a:lnTo>
                <a:lnTo>
                  <a:pt x="127231" y="31362"/>
                </a:lnTo>
                <a:close/>
                <a:moveTo>
                  <a:pt x="54924" y="76581"/>
                </a:moveTo>
                <a:lnTo>
                  <a:pt x="54924" y="78915"/>
                </a:lnTo>
                <a:lnTo>
                  <a:pt x="57270" y="78915"/>
                </a:lnTo>
                <a:lnTo>
                  <a:pt x="57270" y="76581"/>
                </a:lnTo>
                <a:close/>
                <a:moveTo>
                  <a:pt x="59127" y="76581"/>
                </a:moveTo>
                <a:lnTo>
                  <a:pt x="59127" y="78915"/>
                </a:lnTo>
                <a:lnTo>
                  <a:pt x="61473" y="78915"/>
                </a:lnTo>
                <a:lnTo>
                  <a:pt x="61473" y="76581"/>
                </a:lnTo>
                <a:close/>
                <a:moveTo>
                  <a:pt x="68295" y="76748"/>
                </a:moveTo>
                <a:cubicBezTo>
                  <a:pt x="68664" y="76748"/>
                  <a:pt x="68997" y="76891"/>
                  <a:pt x="69259" y="77141"/>
                </a:cubicBezTo>
                <a:cubicBezTo>
                  <a:pt x="69521" y="77403"/>
                  <a:pt x="69664" y="77748"/>
                  <a:pt x="69664" y="78105"/>
                </a:cubicBezTo>
                <a:cubicBezTo>
                  <a:pt x="69664" y="78475"/>
                  <a:pt x="69521" y="78820"/>
                  <a:pt x="69259" y="79082"/>
                </a:cubicBezTo>
                <a:cubicBezTo>
                  <a:pt x="69009" y="79332"/>
                  <a:pt x="68664" y="79475"/>
                  <a:pt x="68295" y="79475"/>
                </a:cubicBezTo>
                <a:cubicBezTo>
                  <a:pt x="67926" y="79475"/>
                  <a:pt x="67592" y="79332"/>
                  <a:pt x="67331" y="79082"/>
                </a:cubicBezTo>
                <a:cubicBezTo>
                  <a:pt x="66795" y="78546"/>
                  <a:pt x="66795" y="77677"/>
                  <a:pt x="67331" y="77141"/>
                </a:cubicBezTo>
                <a:cubicBezTo>
                  <a:pt x="67581" y="76891"/>
                  <a:pt x="67926" y="76748"/>
                  <a:pt x="68295" y="76748"/>
                </a:cubicBezTo>
                <a:close/>
                <a:moveTo>
                  <a:pt x="106347" y="23599"/>
                </a:moveTo>
                <a:lnTo>
                  <a:pt x="94989" y="34969"/>
                </a:lnTo>
                <a:lnTo>
                  <a:pt x="94727" y="43232"/>
                </a:lnTo>
                <a:lnTo>
                  <a:pt x="80570" y="57412"/>
                </a:lnTo>
                <a:lnTo>
                  <a:pt x="80570" y="65032"/>
                </a:lnTo>
                <a:lnTo>
                  <a:pt x="69271" y="76355"/>
                </a:lnTo>
                <a:cubicBezTo>
                  <a:pt x="68974" y="76189"/>
                  <a:pt x="68640" y="76093"/>
                  <a:pt x="68295" y="76093"/>
                </a:cubicBezTo>
                <a:cubicBezTo>
                  <a:pt x="67759" y="76093"/>
                  <a:pt x="67247" y="76308"/>
                  <a:pt x="66866" y="76689"/>
                </a:cubicBezTo>
                <a:cubicBezTo>
                  <a:pt x="66092" y="77474"/>
                  <a:pt x="66092" y="78748"/>
                  <a:pt x="66878" y="79534"/>
                </a:cubicBezTo>
                <a:cubicBezTo>
                  <a:pt x="67259" y="79915"/>
                  <a:pt x="67759" y="80118"/>
                  <a:pt x="68295" y="80118"/>
                </a:cubicBezTo>
                <a:cubicBezTo>
                  <a:pt x="68831" y="80118"/>
                  <a:pt x="69343" y="79915"/>
                  <a:pt x="69724" y="79534"/>
                </a:cubicBezTo>
                <a:cubicBezTo>
                  <a:pt x="70105" y="79153"/>
                  <a:pt x="70307" y="78641"/>
                  <a:pt x="70307" y="78105"/>
                </a:cubicBezTo>
                <a:cubicBezTo>
                  <a:pt x="70307" y="77605"/>
                  <a:pt x="70117" y="77129"/>
                  <a:pt x="69783" y="76748"/>
                </a:cubicBezTo>
                <a:lnTo>
                  <a:pt x="81225" y="65294"/>
                </a:lnTo>
                <a:lnTo>
                  <a:pt x="81213" y="57686"/>
                </a:lnTo>
                <a:lnTo>
                  <a:pt x="95370" y="43506"/>
                </a:lnTo>
                <a:lnTo>
                  <a:pt x="95632" y="35243"/>
                </a:lnTo>
                <a:lnTo>
                  <a:pt x="106812" y="24063"/>
                </a:lnTo>
                <a:lnTo>
                  <a:pt x="106347" y="23599"/>
                </a:lnTo>
                <a:close/>
                <a:moveTo>
                  <a:pt x="54924" y="80487"/>
                </a:moveTo>
                <a:lnTo>
                  <a:pt x="54924" y="82820"/>
                </a:lnTo>
                <a:lnTo>
                  <a:pt x="57270" y="82820"/>
                </a:lnTo>
                <a:lnTo>
                  <a:pt x="57270" y="80487"/>
                </a:lnTo>
                <a:close/>
                <a:moveTo>
                  <a:pt x="59127" y="80487"/>
                </a:moveTo>
                <a:lnTo>
                  <a:pt x="59127" y="82820"/>
                </a:lnTo>
                <a:lnTo>
                  <a:pt x="61473" y="82820"/>
                </a:lnTo>
                <a:lnTo>
                  <a:pt x="61473" y="80487"/>
                </a:lnTo>
                <a:close/>
                <a:moveTo>
                  <a:pt x="54924" y="84392"/>
                </a:moveTo>
                <a:lnTo>
                  <a:pt x="54924" y="86726"/>
                </a:lnTo>
                <a:lnTo>
                  <a:pt x="57270" y="86726"/>
                </a:lnTo>
                <a:lnTo>
                  <a:pt x="57270" y="84392"/>
                </a:lnTo>
                <a:close/>
                <a:moveTo>
                  <a:pt x="71272" y="87404"/>
                </a:moveTo>
                <a:cubicBezTo>
                  <a:pt x="71641" y="87404"/>
                  <a:pt x="71974" y="87547"/>
                  <a:pt x="72236" y="87797"/>
                </a:cubicBezTo>
                <a:cubicBezTo>
                  <a:pt x="72498" y="88059"/>
                  <a:pt x="72641" y="88404"/>
                  <a:pt x="72641" y="88762"/>
                </a:cubicBezTo>
                <a:cubicBezTo>
                  <a:pt x="72641" y="89131"/>
                  <a:pt x="72498" y="89476"/>
                  <a:pt x="72236" y="89738"/>
                </a:cubicBezTo>
                <a:cubicBezTo>
                  <a:pt x="71974" y="89988"/>
                  <a:pt x="71641" y="90131"/>
                  <a:pt x="71272" y="90131"/>
                </a:cubicBezTo>
                <a:cubicBezTo>
                  <a:pt x="70902" y="90131"/>
                  <a:pt x="70569" y="89988"/>
                  <a:pt x="70307" y="89738"/>
                </a:cubicBezTo>
                <a:cubicBezTo>
                  <a:pt x="70045" y="89476"/>
                  <a:pt x="69902" y="89131"/>
                  <a:pt x="69902" y="88773"/>
                </a:cubicBezTo>
                <a:cubicBezTo>
                  <a:pt x="69902" y="88404"/>
                  <a:pt x="70045" y="88059"/>
                  <a:pt x="70307" y="87809"/>
                </a:cubicBezTo>
                <a:cubicBezTo>
                  <a:pt x="70569" y="87547"/>
                  <a:pt x="70902" y="87404"/>
                  <a:pt x="71272" y="87404"/>
                </a:cubicBezTo>
                <a:close/>
                <a:moveTo>
                  <a:pt x="54924" y="88285"/>
                </a:moveTo>
                <a:lnTo>
                  <a:pt x="54924" y="90631"/>
                </a:lnTo>
                <a:lnTo>
                  <a:pt x="57270" y="90631"/>
                </a:lnTo>
                <a:lnTo>
                  <a:pt x="57270" y="88285"/>
                </a:lnTo>
                <a:close/>
                <a:moveTo>
                  <a:pt x="61651" y="45482"/>
                </a:moveTo>
                <a:cubicBezTo>
                  <a:pt x="61115" y="45482"/>
                  <a:pt x="60604" y="45685"/>
                  <a:pt x="60223" y="46066"/>
                </a:cubicBezTo>
                <a:cubicBezTo>
                  <a:pt x="59842" y="46447"/>
                  <a:pt x="59639" y="46959"/>
                  <a:pt x="59639" y="47495"/>
                </a:cubicBezTo>
                <a:cubicBezTo>
                  <a:pt x="59639" y="47935"/>
                  <a:pt x="59782" y="48364"/>
                  <a:pt x="60044" y="48709"/>
                </a:cubicBezTo>
                <a:lnTo>
                  <a:pt x="56472" y="52293"/>
                </a:lnTo>
                <a:lnTo>
                  <a:pt x="50948" y="53174"/>
                </a:lnTo>
                <a:lnTo>
                  <a:pt x="47816" y="56293"/>
                </a:lnTo>
                <a:lnTo>
                  <a:pt x="47328" y="61437"/>
                </a:lnTo>
                <a:lnTo>
                  <a:pt x="12371" y="96393"/>
                </a:lnTo>
                <a:lnTo>
                  <a:pt x="12824" y="96858"/>
                </a:lnTo>
                <a:lnTo>
                  <a:pt x="47947" y="61734"/>
                </a:lnTo>
                <a:lnTo>
                  <a:pt x="48435" y="56591"/>
                </a:lnTo>
                <a:lnTo>
                  <a:pt x="51257" y="53781"/>
                </a:lnTo>
                <a:lnTo>
                  <a:pt x="56770" y="52900"/>
                </a:lnTo>
                <a:lnTo>
                  <a:pt x="60520" y="49161"/>
                </a:lnTo>
                <a:cubicBezTo>
                  <a:pt x="60842" y="49388"/>
                  <a:pt x="61235" y="49507"/>
                  <a:pt x="61651" y="49507"/>
                </a:cubicBezTo>
                <a:cubicBezTo>
                  <a:pt x="62187" y="49507"/>
                  <a:pt x="62687" y="49292"/>
                  <a:pt x="63068" y="48911"/>
                </a:cubicBezTo>
                <a:cubicBezTo>
                  <a:pt x="63449" y="48530"/>
                  <a:pt x="63663" y="48030"/>
                  <a:pt x="63663" y="47495"/>
                </a:cubicBezTo>
                <a:cubicBezTo>
                  <a:pt x="63663" y="46959"/>
                  <a:pt x="63449" y="46447"/>
                  <a:pt x="63068" y="46066"/>
                </a:cubicBezTo>
                <a:cubicBezTo>
                  <a:pt x="62687" y="45685"/>
                  <a:pt x="62187" y="45482"/>
                  <a:pt x="61651" y="45482"/>
                </a:cubicBezTo>
                <a:close/>
                <a:moveTo>
                  <a:pt x="69807" y="103120"/>
                </a:moveTo>
                <a:cubicBezTo>
                  <a:pt x="70105" y="103120"/>
                  <a:pt x="70379" y="103228"/>
                  <a:pt x="70617" y="103394"/>
                </a:cubicBezTo>
                <a:lnTo>
                  <a:pt x="70902" y="103680"/>
                </a:lnTo>
                <a:cubicBezTo>
                  <a:pt x="71081" y="103918"/>
                  <a:pt x="71176" y="104192"/>
                  <a:pt x="71176" y="104490"/>
                </a:cubicBezTo>
                <a:cubicBezTo>
                  <a:pt x="71176" y="104859"/>
                  <a:pt x="71033" y="105204"/>
                  <a:pt x="70771" y="105454"/>
                </a:cubicBezTo>
                <a:cubicBezTo>
                  <a:pt x="70521" y="105716"/>
                  <a:pt x="70176" y="105859"/>
                  <a:pt x="69807" y="105859"/>
                </a:cubicBezTo>
                <a:cubicBezTo>
                  <a:pt x="69450" y="105859"/>
                  <a:pt x="69105" y="105716"/>
                  <a:pt x="68843" y="105454"/>
                </a:cubicBezTo>
                <a:cubicBezTo>
                  <a:pt x="68593" y="105204"/>
                  <a:pt x="68450" y="104859"/>
                  <a:pt x="68450" y="104490"/>
                </a:cubicBezTo>
                <a:cubicBezTo>
                  <a:pt x="68450" y="104132"/>
                  <a:pt x="68593" y="103787"/>
                  <a:pt x="68843" y="103525"/>
                </a:cubicBezTo>
                <a:cubicBezTo>
                  <a:pt x="69105" y="103263"/>
                  <a:pt x="69450" y="103120"/>
                  <a:pt x="69807" y="103120"/>
                </a:cubicBezTo>
                <a:close/>
                <a:moveTo>
                  <a:pt x="118635" y="55126"/>
                </a:moveTo>
                <a:lnTo>
                  <a:pt x="83511" y="90250"/>
                </a:lnTo>
                <a:lnTo>
                  <a:pt x="83023" y="95393"/>
                </a:lnTo>
                <a:lnTo>
                  <a:pt x="80201" y="98203"/>
                </a:lnTo>
                <a:lnTo>
                  <a:pt x="74677" y="99084"/>
                </a:lnTo>
                <a:lnTo>
                  <a:pt x="70938" y="102823"/>
                </a:lnTo>
                <a:cubicBezTo>
                  <a:pt x="70605" y="102597"/>
                  <a:pt x="70224" y="102478"/>
                  <a:pt x="69807" y="102478"/>
                </a:cubicBezTo>
                <a:cubicBezTo>
                  <a:pt x="69271" y="102478"/>
                  <a:pt x="68771" y="102692"/>
                  <a:pt x="68390" y="103073"/>
                </a:cubicBezTo>
                <a:cubicBezTo>
                  <a:pt x="68009" y="103442"/>
                  <a:pt x="67795" y="103954"/>
                  <a:pt x="67795" y="104490"/>
                </a:cubicBezTo>
                <a:cubicBezTo>
                  <a:pt x="67795" y="105025"/>
                  <a:pt x="68009" y="105537"/>
                  <a:pt x="68390" y="105907"/>
                </a:cubicBezTo>
                <a:cubicBezTo>
                  <a:pt x="68771" y="106288"/>
                  <a:pt x="69271" y="106502"/>
                  <a:pt x="69807" y="106502"/>
                </a:cubicBezTo>
                <a:cubicBezTo>
                  <a:pt x="70355" y="106502"/>
                  <a:pt x="70855" y="106288"/>
                  <a:pt x="71236" y="105907"/>
                </a:cubicBezTo>
                <a:cubicBezTo>
                  <a:pt x="71617" y="105526"/>
                  <a:pt x="71819" y="105025"/>
                  <a:pt x="71819" y="104490"/>
                </a:cubicBezTo>
                <a:cubicBezTo>
                  <a:pt x="71819" y="104037"/>
                  <a:pt x="71676" y="103621"/>
                  <a:pt x="71402" y="103263"/>
                </a:cubicBezTo>
                <a:lnTo>
                  <a:pt x="74986" y="99691"/>
                </a:lnTo>
                <a:lnTo>
                  <a:pt x="80511" y="98810"/>
                </a:lnTo>
                <a:lnTo>
                  <a:pt x="83642" y="95679"/>
                </a:lnTo>
                <a:lnTo>
                  <a:pt x="84130" y="90547"/>
                </a:lnTo>
                <a:lnTo>
                  <a:pt x="119087" y="55591"/>
                </a:lnTo>
                <a:lnTo>
                  <a:pt x="118635" y="55126"/>
                </a:lnTo>
                <a:close/>
                <a:moveTo>
                  <a:pt x="46020" y="89113"/>
                </a:moveTo>
                <a:cubicBezTo>
                  <a:pt x="45721" y="89113"/>
                  <a:pt x="45423" y="89226"/>
                  <a:pt x="45197" y="89452"/>
                </a:cubicBezTo>
                <a:cubicBezTo>
                  <a:pt x="44816" y="89833"/>
                  <a:pt x="44756" y="90405"/>
                  <a:pt x="45006" y="90857"/>
                </a:cubicBezTo>
                <a:lnTo>
                  <a:pt x="40470" y="95393"/>
                </a:lnTo>
                <a:lnTo>
                  <a:pt x="40922" y="98751"/>
                </a:lnTo>
                <a:lnTo>
                  <a:pt x="30445" y="109216"/>
                </a:lnTo>
                <a:lnTo>
                  <a:pt x="30909" y="109681"/>
                </a:lnTo>
                <a:lnTo>
                  <a:pt x="41601" y="98977"/>
                </a:lnTo>
                <a:lnTo>
                  <a:pt x="41149" y="95620"/>
                </a:lnTo>
                <a:lnTo>
                  <a:pt x="45471" y="91309"/>
                </a:lnTo>
                <a:cubicBezTo>
                  <a:pt x="45644" y="91403"/>
                  <a:pt x="45836" y="91451"/>
                  <a:pt x="46028" y="91451"/>
                </a:cubicBezTo>
                <a:cubicBezTo>
                  <a:pt x="46324" y="91451"/>
                  <a:pt x="46621" y="91338"/>
                  <a:pt x="46852" y="91107"/>
                </a:cubicBezTo>
                <a:cubicBezTo>
                  <a:pt x="47304" y="90655"/>
                  <a:pt x="47304" y="89916"/>
                  <a:pt x="46852" y="89452"/>
                </a:cubicBezTo>
                <a:cubicBezTo>
                  <a:pt x="46620" y="89226"/>
                  <a:pt x="46319" y="89113"/>
                  <a:pt x="46020" y="89113"/>
                </a:cubicBezTo>
                <a:close/>
                <a:moveTo>
                  <a:pt x="46995" y="70128"/>
                </a:moveTo>
                <a:cubicBezTo>
                  <a:pt x="46459" y="70128"/>
                  <a:pt x="45947" y="70343"/>
                  <a:pt x="45566" y="70724"/>
                </a:cubicBezTo>
                <a:cubicBezTo>
                  <a:pt x="45197" y="71105"/>
                  <a:pt x="44983" y="71605"/>
                  <a:pt x="44983" y="72140"/>
                </a:cubicBezTo>
                <a:cubicBezTo>
                  <a:pt x="44983" y="72605"/>
                  <a:pt x="45137" y="73033"/>
                  <a:pt x="45411" y="73379"/>
                </a:cubicBezTo>
                <a:lnTo>
                  <a:pt x="27099" y="91702"/>
                </a:lnTo>
                <a:lnTo>
                  <a:pt x="24278" y="91321"/>
                </a:lnTo>
                <a:lnTo>
                  <a:pt x="19265" y="96334"/>
                </a:lnTo>
                <a:lnTo>
                  <a:pt x="19265" y="99299"/>
                </a:lnTo>
                <a:lnTo>
                  <a:pt x="7656" y="110919"/>
                </a:lnTo>
                <a:lnTo>
                  <a:pt x="7656" y="114158"/>
                </a:lnTo>
                <a:lnTo>
                  <a:pt x="1" y="121801"/>
                </a:lnTo>
                <a:lnTo>
                  <a:pt x="453" y="122266"/>
                </a:lnTo>
                <a:lnTo>
                  <a:pt x="8299" y="114419"/>
                </a:lnTo>
                <a:lnTo>
                  <a:pt x="8299" y="111181"/>
                </a:lnTo>
                <a:lnTo>
                  <a:pt x="19920" y="99560"/>
                </a:lnTo>
                <a:lnTo>
                  <a:pt x="19920" y="96596"/>
                </a:lnTo>
                <a:lnTo>
                  <a:pt x="24504" y="92000"/>
                </a:lnTo>
                <a:lnTo>
                  <a:pt x="27326" y="92381"/>
                </a:lnTo>
                <a:lnTo>
                  <a:pt x="45887" y="73819"/>
                </a:lnTo>
                <a:cubicBezTo>
                  <a:pt x="46209" y="74034"/>
                  <a:pt x="46590" y="74153"/>
                  <a:pt x="46995" y="74153"/>
                </a:cubicBezTo>
                <a:cubicBezTo>
                  <a:pt x="47530" y="74153"/>
                  <a:pt x="48042" y="73950"/>
                  <a:pt x="48423" y="73569"/>
                </a:cubicBezTo>
                <a:cubicBezTo>
                  <a:pt x="48793" y="73188"/>
                  <a:pt x="49007" y="72676"/>
                  <a:pt x="49007" y="72140"/>
                </a:cubicBezTo>
                <a:cubicBezTo>
                  <a:pt x="49007" y="71605"/>
                  <a:pt x="48793" y="71093"/>
                  <a:pt x="48412" y="70724"/>
                </a:cubicBezTo>
                <a:cubicBezTo>
                  <a:pt x="48031" y="70343"/>
                  <a:pt x="47530" y="70128"/>
                  <a:pt x="46995" y="70128"/>
                </a:cubicBezTo>
                <a:close/>
                <a:moveTo>
                  <a:pt x="71272" y="86761"/>
                </a:moveTo>
                <a:cubicBezTo>
                  <a:pt x="70736" y="86761"/>
                  <a:pt x="70236" y="86964"/>
                  <a:pt x="69855" y="87345"/>
                </a:cubicBezTo>
                <a:cubicBezTo>
                  <a:pt x="69474" y="87726"/>
                  <a:pt x="69259" y="88238"/>
                  <a:pt x="69259" y="88773"/>
                </a:cubicBezTo>
                <a:cubicBezTo>
                  <a:pt x="69259" y="89190"/>
                  <a:pt x="69390" y="89583"/>
                  <a:pt x="69628" y="89928"/>
                </a:cubicBezTo>
                <a:lnTo>
                  <a:pt x="64961" y="94584"/>
                </a:lnTo>
                <a:lnTo>
                  <a:pt x="65426" y="97941"/>
                </a:lnTo>
                <a:lnTo>
                  <a:pt x="41030" y="122325"/>
                </a:lnTo>
                <a:lnTo>
                  <a:pt x="41494" y="122778"/>
                </a:lnTo>
                <a:lnTo>
                  <a:pt x="66104" y="98167"/>
                </a:lnTo>
                <a:lnTo>
                  <a:pt x="65652" y="94810"/>
                </a:lnTo>
                <a:lnTo>
                  <a:pt x="70081" y="90381"/>
                </a:lnTo>
                <a:cubicBezTo>
                  <a:pt x="70426" y="90643"/>
                  <a:pt x="70831" y="90774"/>
                  <a:pt x="71272" y="90774"/>
                </a:cubicBezTo>
                <a:cubicBezTo>
                  <a:pt x="71807" y="90774"/>
                  <a:pt x="72319" y="90571"/>
                  <a:pt x="72700" y="90190"/>
                </a:cubicBezTo>
                <a:cubicBezTo>
                  <a:pt x="73081" y="89809"/>
                  <a:pt x="73284" y="89297"/>
                  <a:pt x="73284" y="88762"/>
                </a:cubicBezTo>
                <a:cubicBezTo>
                  <a:pt x="73284" y="88226"/>
                  <a:pt x="73069" y="87726"/>
                  <a:pt x="72700" y="87345"/>
                </a:cubicBezTo>
                <a:cubicBezTo>
                  <a:pt x="72319" y="86964"/>
                  <a:pt x="71807" y="86761"/>
                  <a:pt x="71272" y="86761"/>
                </a:cubicBezTo>
                <a:close/>
                <a:moveTo>
                  <a:pt x="58947" y="93780"/>
                </a:moveTo>
                <a:cubicBezTo>
                  <a:pt x="58648" y="93780"/>
                  <a:pt x="58347" y="93893"/>
                  <a:pt x="58115" y="94119"/>
                </a:cubicBezTo>
                <a:cubicBezTo>
                  <a:pt x="57746" y="94500"/>
                  <a:pt x="57686" y="95048"/>
                  <a:pt x="57913" y="95489"/>
                </a:cubicBezTo>
                <a:lnTo>
                  <a:pt x="50602" y="102787"/>
                </a:lnTo>
                <a:lnTo>
                  <a:pt x="47364" y="102787"/>
                </a:lnTo>
                <a:lnTo>
                  <a:pt x="35755" y="114408"/>
                </a:lnTo>
                <a:lnTo>
                  <a:pt x="32779" y="114408"/>
                </a:lnTo>
                <a:lnTo>
                  <a:pt x="27778" y="119408"/>
                </a:lnTo>
                <a:lnTo>
                  <a:pt x="28159" y="122230"/>
                </a:lnTo>
                <a:lnTo>
                  <a:pt x="9609" y="140780"/>
                </a:lnTo>
                <a:lnTo>
                  <a:pt x="10061" y="141244"/>
                </a:lnTo>
                <a:lnTo>
                  <a:pt x="28838" y="122468"/>
                </a:lnTo>
                <a:lnTo>
                  <a:pt x="28457" y="119646"/>
                </a:lnTo>
                <a:lnTo>
                  <a:pt x="33052" y="115050"/>
                </a:lnTo>
                <a:lnTo>
                  <a:pt x="36017" y="115050"/>
                </a:lnTo>
                <a:lnTo>
                  <a:pt x="47638" y="103442"/>
                </a:lnTo>
                <a:lnTo>
                  <a:pt x="50876" y="103442"/>
                </a:lnTo>
                <a:lnTo>
                  <a:pt x="58353" y="95953"/>
                </a:lnTo>
                <a:cubicBezTo>
                  <a:pt x="58539" y="96065"/>
                  <a:pt x="58747" y="96122"/>
                  <a:pt x="58954" y="96122"/>
                </a:cubicBezTo>
                <a:cubicBezTo>
                  <a:pt x="59251" y="96122"/>
                  <a:pt x="59546" y="96006"/>
                  <a:pt x="59770" y="95774"/>
                </a:cubicBezTo>
                <a:cubicBezTo>
                  <a:pt x="60234" y="95322"/>
                  <a:pt x="60234" y="94584"/>
                  <a:pt x="59770" y="94119"/>
                </a:cubicBezTo>
                <a:cubicBezTo>
                  <a:pt x="59544" y="93893"/>
                  <a:pt x="59246" y="93780"/>
                  <a:pt x="58947" y="937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8"/>
          <p:cNvSpPr txBox="1">
            <a:spLocks noGrp="1"/>
          </p:cNvSpPr>
          <p:nvPr>
            <p:ph type="title"/>
          </p:nvPr>
        </p:nvSpPr>
        <p:spPr>
          <a:xfrm>
            <a:off x="1424802" y="1458897"/>
            <a:ext cx="6180096" cy="222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tx1"/>
                </a:solidFill>
              </a:rPr>
              <a:t>OUR MODEL</a:t>
            </a:r>
            <a:endParaRPr sz="6000" dirty="0">
              <a:solidFill>
                <a:schemeClr val="tx1"/>
              </a:solidFill>
            </a:endParaRPr>
          </a:p>
        </p:txBody>
      </p:sp>
      <p:grpSp>
        <p:nvGrpSpPr>
          <p:cNvPr id="521" name="Google Shape;521;p38"/>
          <p:cNvGrpSpPr/>
          <p:nvPr/>
        </p:nvGrpSpPr>
        <p:grpSpPr>
          <a:xfrm>
            <a:off x="3971925" y="3938450"/>
            <a:ext cx="1200150" cy="114300"/>
            <a:chOff x="752475" y="981075"/>
            <a:chExt cx="1200150" cy="114300"/>
          </a:xfrm>
        </p:grpSpPr>
        <p:sp>
          <p:nvSpPr>
            <p:cNvPr id="522" name="Google Shape;522;p38"/>
            <p:cNvSpPr/>
            <p:nvPr/>
          </p:nvSpPr>
          <p:spPr>
            <a:xfrm>
              <a:off x="752475" y="981075"/>
              <a:ext cx="114300" cy="114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9334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11144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129540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1476375" y="981075"/>
              <a:ext cx="114300" cy="114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16573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18383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0712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34"/>
          <p:cNvGrpSpPr/>
          <p:nvPr/>
        </p:nvGrpSpPr>
        <p:grpSpPr>
          <a:xfrm rot="5400000" flipH="1">
            <a:off x="1067825" y="2104878"/>
            <a:ext cx="1923589" cy="4155628"/>
            <a:chOff x="7350442" y="2608992"/>
            <a:chExt cx="777239" cy="1673160"/>
          </a:xfrm>
        </p:grpSpPr>
        <p:sp>
          <p:nvSpPr>
            <p:cNvPr id="327" name="Google Shape;327;p3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5" name="Google Shape;335;p34"/>
          <p:cNvGrpSpPr/>
          <p:nvPr/>
        </p:nvGrpSpPr>
        <p:grpSpPr>
          <a:xfrm rot="-5400000">
            <a:off x="6104391" y="-1116019"/>
            <a:ext cx="1923589" cy="4155628"/>
            <a:chOff x="7350442" y="2608992"/>
            <a:chExt cx="777239" cy="1673160"/>
          </a:xfrm>
        </p:grpSpPr>
        <p:sp>
          <p:nvSpPr>
            <p:cNvPr id="336" name="Google Shape;336;p3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34"/>
          <p:cNvSpPr/>
          <p:nvPr/>
        </p:nvSpPr>
        <p:spPr>
          <a:xfrm>
            <a:off x="2469910" y="841571"/>
            <a:ext cx="5388031" cy="3944884"/>
          </a:xfrm>
          <a:prstGeom prst="roundRect">
            <a:avLst>
              <a:gd name="adj" fmla="val 17083"/>
            </a:avLst>
          </a:prstGeom>
          <a:solidFill>
            <a:srgbClr val="FFFFFF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4"/>
          <p:cNvSpPr txBox="1">
            <a:spLocks noGrp="1"/>
          </p:cNvSpPr>
          <p:nvPr>
            <p:ph type="title"/>
          </p:nvPr>
        </p:nvSpPr>
        <p:spPr>
          <a:xfrm>
            <a:off x="0" y="84762"/>
            <a:ext cx="3357900" cy="57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</a:t>
            </a:r>
            <a:r>
              <a:rPr lang="en-US" dirty="0">
                <a:solidFill>
                  <a:schemeClr val="bg1"/>
                </a:solidFill>
              </a:rPr>
              <a:t>structure</a:t>
            </a:r>
            <a:r>
              <a:rPr lang="en-US" dirty="0"/>
              <a:t>: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03BA7A-19DE-043C-9A0F-04F1125F0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619" y="1014813"/>
            <a:ext cx="4970374" cy="3533267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C2916E-E938-D36A-AFE4-31816251D50D}"/>
              </a:ext>
            </a:extLst>
          </p:cNvPr>
          <p:cNvSpPr/>
          <p:nvPr/>
        </p:nvSpPr>
        <p:spPr>
          <a:xfrm>
            <a:off x="2469910" y="850673"/>
            <a:ext cx="5388031" cy="3944883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D3D15-3D4B-DD82-6EFD-A254E449F487}"/>
              </a:ext>
            </a:extLst>
          </p:cNvPr>
          <p:cNvSpPr txBox="1"/>
          <p:nvPr/>
        </p:nvSpPr>
        <p:spPr>
          <a:xfrm>
            <a:off x="0" y="1621185"/>
            <a:ext cx="304435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-US" dirty="0">
                <a:solidFill>
                  <a:srgbClr val="FFFFFF"/>
                </a:solidFill>
              </a:rPr>
              <a:t>Non-Vision branch.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endParaRPr lang="en-US"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-US" dirty="0">
                <a:solidFill>
                  <a:srgbClr val="FFFFFF"/>
                </a:solidFill>
              </a:rPr>
              <a:t>Vision branch.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endParaRPr lang="en-US"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-US" dirty="0">
                <a:solidFill>
                  <a:srgbClr val="FFFFFF"/>
                </a:solidFill>
              </a:rPr>
              <a:t>Final model.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endParaRPr lang="en-US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8"/>
          <p:cNvSpPr/>
          <p:nvPr/>
        </p:nvSpPr>
        <p:spPr>
          <a:xfrm>
            <a:off x="6366850" y="0"/>
            <a:ext cx="4358174" cy="4821045"/>
          </a:xfrm>
          <a:custGeom>
            <a:avLst/>
            <a:gdLst/>
            <a:ahLst/>
            <a:cxnLst/>
            <a:rect l="l" t="t" r="r" b="b"/>
            <a:pathLst>
              <a:path w="127684" h="141245" extrusionOk="0">
                <a:moveTo>
                  <a:pt x="71170" y="25334"/>
                </a:moveTo>
                <a:cubicBezTo>
                  <a:pt x="70870" y="25334"/>
                  <a:pt x="70569" y="25450"/>
                  <a:pt x="70343" y="25682"/>
                </a:cubicBezTo>
                <a:cubicBezTo>
                  <a:pt x="69962" y="26051"/>
                  <a:pt x="69902" y="26623"/>
                  <a:pt x="70152" y="27075"/>
                </a:cubicBezTo>
                <a:lnTo>
                  <a:pt x="61592" y="35648"/>
                </a:lnTo>
                <a:lnTo>
                  <a:pt x="54412" y="34183"/>
                </a:lnTo>
                <a:lnTo>
                  <a:pt x="46233" y="42375"/>
                </a:lnTo>
                <a:cubicBezTo>
                  <a:pt x="46059" y="42281"/>
                  <a:pt x="45865" y="42234"/>
                  <a:pt x="45672" y="42234"/>
                </a:cubicBezTo>
                <a:cubicBezTo>
                  <a:pt x="45373" y="42234"/>
                  <a:pt x="45075" y="42346"/>
                  <a:pt x="44852" y="42577"/>
                </a:cubicBezTo>
                <a:cubicBezTo>
                  <a:pt x="44387" y="43030"/>
                  <a:pt x="44387" y="43768"/>
                  <a:pt x="44852" y="44232"/>
                </a:cubicBezTo>
                <a:cubicBezTo>
                  <a:pt x="45078" y="44458"/>
                  <a:pt x="45375" y="44572"/>
                  <a:pt x="45675" y="44572"/>
                </a:cubicBezTo>
                <a:cubicBezTo>
                  <a:pt x="45974" y="44572"/>
                  <a:pt x="46274" y="44458"/>
                  <a:pt x="46507" y="44232"/>
                </a:cubicBezTo>
                <a:cubicBezTo>
                  <a:pt x="46876" y="43851"/>
                  <a:pt x="46935" y="43280"/>
                  <a:pt x="46697" y="42839"/>
                </a:cubicBezTo>
                <a:lnTo>
                  <a:pt x="54627" y="34886"/>
                </a:lnTo>
                <a:lnTo>
                  <a:pt x="61806" y="36350"/>
                </a:lnTo>
                <a:lnTo>
                  <a:pt x="70605" y="27528"/>
                </a:lnTo>
                <a:cubicBezTo>
                  <a:pt x="70783" y="27627"/>
                  <a:pt x="70980" y="27675"/>
                  <a:pt x="71176" y="27675"/>
                </a:cubicBezTo>
                <a:cubicBezTo>
                  <a:pt x="71477" y="27675"/>
                  <a:pt x="71774" y="27561"/>
                  <a:pt x="71998" y="27337"/>
                </a:cubicBezTo>
                <a:cubicBezTo>
                  <a:pt x="72462" y="26873"/>
                  <a:pt x="72462" y="26135"/>
                  <a:pt x="71998" y="25682"/>
                </a:cubicBezTo>
                <a:cubicBezTo>
                  <a:pt x="71772" y="25450"/>
                  <a:pt x="71471" y="25334"/>
                  <a:pt x="71170" y="25334"/>
                </a:cubicBezTo>
                <a:close/>
                <a:moveTo>
                  <a:pt x="61651" y="46125"/>
                </a:moveTo>
                <a:cubicBezTo>
                  <a:pt x="62008" y="46125"/>
                  <a:pt x="62354" y="46268"/>
                  <a:pt x="62616" y="46530"/>
                </a:cubicBezTo>
                <a:cubicBezTo>
                  <a:pt x="62866" y="46792"/>
                  <a:pt x="63009" y="47125"/>
                  <a:pt x="63009" y="47495"/>
                </a:cubicBezTo>
                <a:cubicBezTo>
                  <a:pt x="63009" y="47864"/>
                  <a:pt x="62866" y="48197"/>
                  <a:pt x="62616" y="48459"/>
                </a:cubicBezTo>
                <a:cubicBezTo>
                  <a:pt x="62354" y="48721"/>
                  <a:pt x="62008" y="48864"/>
                  <a:pt x="61639" y="48864"/>
                </a:cubicBezTo>
                <a:cubicBezTo>
                  <a:pt x="61354" y="48864"/>
                  <a:pt x="61068" y="48769"/>
                  <a:pt x="60842" y="48590"/>
                </a:cubicBezTo>
                <a:lnTo>
                  <a:pt x="60544" y="48304"/>
                </a:lnTo>
                <a:cubicBezTo>
                  <a:pt x="60377" y="48066"/>
                  <a:pt x="60282" y="47792"/>
                  <a:pt x="60282" y="47495"/>
                </a:cubicBezTo>
                <a:cubicBezTo>
                  <a:pt x="60282" y="47125"/>
                  <a:pt x="60425" y="46792"/>
                  <a:pt x="60675" y="46530"/>
                </a:cubicBezTo>
                <a:cubicBezTo>
                  <a:pt x="60937" y="46268"/>
                  <a:pt x="61282" y="46125"/>
                  <a:pt x="61651" y="46125"/>
                </a:cubicBezTo>
                <a:close/>
                <a:moveTo>
                  <a:pt x="29826" y="52614"/>
                </a:moveTo>
                <a:cubicBezTo>
                  <a:pt x="30195" y="52614"/>
                  <a:pt x="30540" y="52757"/>
                  <a:pt x="30790" y="53019"/>
                </a:cubicBezTo>
                <a:cubicBezTo>
                  <a:pt x="31052" y="53281"/>
                  <a:pt x="31195" y="53614"/>
                  <a:pt x="31195" y="53983"/>
                </a:cubicBezTo>
                <a:cubicBezTo>
                  <a:pt x="31195" y="54353"/>
                  <a:pt x="31052" y="54686"/>
                  <a:pt x="30790" y="54948"/>
                </a:cubicBezTo>
                <a:cubicBezTo>
                  <a:pt x="30540" y="55210"/>
                  <a:pt x="30195" y="55353"/>
                  <a:pt x="29826" y="55353"/>
                </a:cubicBezTo>
                <a:cubicBezTo>
                  <a:pt x="29469" y="55353"/>
                  <a:pt x="29123" y="55210"/>
                  <a:pt x="28861" y="54948"/>
                </a:cubicBezTo>
                <a:cubicBezTo>
                  <a:pt x="28611" y="54698"/>
                  <a:pt x="28469" y="54353"/>
                  <a:pt x="28469" y="53983"/>
                </a:cubicBezTo>
                <a:cubicBezTo>
                  <a:pt x="28469" y="53614"/>
                  <a:pt x="28611" y="53281"/>
                  <a:pt x="28861" y="53019"/>
                </a:cubicBezTo>
                <a:cubicBezTo>
                  <a:pt x="29123" y="52757"/>
                  <a:pt x="29469" y="52614"/>
                  <a:pt x="29826" y="52614"/>
                </a:cubicBezTo>
                <a:close/>
                <a:moveTo>
                  <a:pt x="102752" y="1"/>
                </a:moveTo>
                <a:lnTo>
                  <a:pt x="61508" y="41089"/>
                </a:lnTo>
                <a:lnTo>
                  <a:pt x="54900" y="39446"/>
                </a:lnTo>
                <a:lnTo>
                  <a:pt x="38696" y="55686"/>
                </a:lnTo>
                <a:lnTo>
                  <a:pt x="31838" y="54114"/>
                </a:lnTo>
                <a:cubicBezTo>
                  <a:pt x="31838" y="54079"/>
                  <a:pt x="31838" y="54031"/>
                  <a:pt x="31838" y="53983"/>
                </a:cubicBezTo>
                <a:cubicBezTo>
                  <a:pt x="31838" y="53448"/>
                  <a:pt x="31636" y="52936"/>
                  <a:pt x="31255" y="52555"/>
                </a:cubicBezTo>
                <a:cubicBezTo>
                  <a:pt x="30874" y="52186"/>
                  <a:pt x="30362" y="51971"/>
                  <a:pt x="29826" y="51971"/>
                </a:cubicBezTo>
                <a:cubicBezTo>
                  <a:pt x="29290" y="51971"/>
                  <a:pt x="28790" y="52186"/>
                  <a:pt x="28409" y="52555"/>
                </a:cubicBezTo>
                <a:cubicBezTo>
                  <a:pt x="28028" y="52936"/>
                  <a:pt x="27814" y="53448"/>
                  <a:pt x="27814" y="53983"/>
                </a:cubicBezTo>
                <a:cubicBezTo>
                  <a:pt x="27814" y="54519"/>
                  <a:pt x="28028" y="55031"/>
                  <a:pt x="28409" y="55400"/>
                </a:cubicBezTo>
                <a:cubicBezTo>
                  <a:pt x="28790" y="55781"/>
                  <a:pt x="29290" y="55996"/>
                  <a:pt x="29826" y="55996"/>
                </a:cubicBezTo>
                <a:cubicBezTo>
                  <a:pt x="30362" y="55996"/>
                  <a:pt x="30874" y="55781"/>
                  <a:pt x="31255" y="55412"/>
                </a:cubicBezTo>
                <a:cubicBezTo>
                  <a:pt x="31445" y="55222"/>
                  <a:pt x="31588" y="54995"/>
                  <a:pt x="31695" y="54745"/>
                </a:cubicBezTo>
                <a:lnTo>
                  <a:pt x="38898" y="56389"/>
                </a:lnTo>
                <a:lnTo>
                  <a:pt x="55103" y="40172"/>
                </a:lnTo>
                <a:lnTo>
                  <a:pt x="61711" y="41803"/>
                </a:lnTo>
                <a:lnTo>
                  <a:pt x="103204" y="465"/>
                </a:lnTo>
                <a:lnTo>
                  <a:pt x="102752" y="1"/>
                </a:lnTo>
                <a:close/>
                <a:moveTo>
                  <a:pt x="83684" y="39547"/>
                </a:moveTo>
                <a:cubicBezTo>
                  <a:pt x="83383" y="39547"/>
                  <a:pt x="83083" y="39660"/>
                  <a:pt x="82856" y="39886"/>
                </a:cubicBezTo>
                <a:cubicBezTo>
                  <a:pt x="82475" y="40267"/>
                  <a:pt x="82416" y="40839"/>
                  <a:pt x="82666" y="41280"/>
                </a:cubicBezTo>
                <a:lnTo>
                  <a:pt x="68843" y="55115"/>
                </a:lnTo>
                <a:lnTo>
                  <a:pt x="62604" y="57496"/>
                </a:lnTo>
                <a:cubicBezTo>
                  <a:pt x="62556" y="57436"/>
                  <a:pt x="62509" y="57377"/>
                  <a:pt x="62449" y="57317"/>
                </a:cubicBezTo>
                <a:cubicBezTo>
                  <a:pt x="62223" y="57085"/>
                  <a:pt x="61922" y="56969"/>
                  <a:pt x="61621" y="56969"/>
                </a:cubicBezTo>
                <a:cubicBezTo>
                  <a:pt x="61321" y="56969"/>
                  <a:pt x="61020" y="57085"/>
                  <a:pt x="60794" y="57317"/>
                </a:cubicBezTo>
                <a:cubicBezTo>
                  <a:pt x="60342" y="57770"/>
                  <a:pt x="60342" y="58520"/>
                  <a:pt x="60794" y="58972"/>
                </a:cubicBezTo>
                <a:cubicBezTo>
                  <a:pt x="61026" y="59198"/>
                  <a:pt x="61327" y="59311"/>
                  <a:pt x="61626" y="59311"/>
                </a:cubicBezTo>
                <a:cubicBezTo>
                  <a:pt x="61925" y="59311"/>
                  <a:pt x="62223" y="59198"/>
                  <a:pt x="62449" y="58972"/>
                </a:cubicBezTo>
                <a:cubicBezTo>
                  <a:pt x="62687" y="58734"/>
                  <a:pt x="62794" y="58424"/>
                  <a:pt x="62794" y="58127"/>
                </a:cubicBezTo>
                <a:lnTo>
                  <a:pt x="69200" y="55674"/>
                </a:lnTo>
                <a:lnTo>
                  <a:pt x="83118" y="41744"/>
                </a:lnTo>
                <a:cubicBezTo>
                  <a:pt x="83296" y="41838"/>
                  <a:pt x="83491" y="41885"/>
                  <a:pt x="83685" y="41885"/>
                </a:cubicBezTo>
                <a:cubicBezTo>
                  <a:pt x="83984" y="41885"/>
                  <a:pt x="84280" y="41772"/>
                  <a:pt x="84511" y="41541"/>
                </a:cubicBezTo>
                <a:cubicBezTo>
                  <a:pt x="84964" y="41089"/>
                  <a:pt x="84964" y="40351"/>
                  <a:pt x="84511" y="39886"/>
                </a:cubicBezTo>
                <a:cubicBezTo>
                  <a:pt x="84285" y="39660"/>
                  <a:pt x="83984" y="39547"/>
                  <a:pt x="83684" y="39547"/>
                </a:cubicBezTo>
                <a:close/>
                <a:moveTo>
                  <a:pt x="74993" y="61984"/>
                </a:moveTo>
                <a:cubicBezTo>
                  <a:pt x="75345" y="61984"/>
                  <a:pt x="75663" y="62126"/>
                  <a:pt x="75915" y="62377"/>
                </a:cubicBezTo>
                <a:cubicBezTo>
                  <a:pt x="76451" y="62913"/>
                  <a:pt x="76451" y="63770"/>
                  <a:pt x="75915" y="64306"/>
                </a:cubicBezTo>
                <a:cubicBezTo>
                  <a:pt x="75653" y="64568"/>
                  <a:pt x="75320" y="64711"/>
                  <a:pt x="74951" y="64711"/>
                </a:cubicBezTo>
                <a:cubicBezTo>
                  <a:pt x="74581" y="64711"/>
                  <a:pt x="74236" y="64568"/>
                  <a:pt x="73986" y="64306"/>
                </a:cubicBezTo>
                <a:cubicBezTo>
                  <a:pt x="73724" y="64056"/>
                  <a:pt x="73581" y="63711"/>
                  <a:pt x="73581" y="63342"/>
                </a:cubicBezTo>
                <a:cubicBezTo>
                  <a:pt x="73581" y="62985"/>
                  <a:pt x="73724" y="62639"/>
                  <a:pt x="73986" y="62377"/>
                </a:cubicBezTo>
                <a:cubicBezTo>
                  <a:pt x="74236" y="62127"/>
                  <a:pt x="74581" y="61984"/>
                  <a:pt x="74951" y="61984"/>
                </a:cubicBezTo>
                <a:cubicBezTo>
                  <a:pt x="74965" y="61984"/>
                  <a:pt x="74979" y="61984"/>
                  <a:pt x="74993" y="61984"/>
                </a:cubicBezTo>
                <a:close/>
                <a:moveTo>
                  <a:pt x="100513" y="20063"/>
                </a:moveTo>
                <a:lnTo>
                  <a:pt x="89167" y="31433"/>
                </a:lnTo>
                <a:lnTo>
                  <a:pt x="88893" y="39696"/>
                </a:lnTo>
                <a:lnTo>
                  <a:pt x="74736" y="53876"/>
                </a:lnTo>
                <a:lnTo>
                  <a:pt x="74736" y="61342"/>
                </a:lnTo>
                <a:cubicBezTo>
                  <a:pt x="74284" y="61389"/>
                  <a:pt x="73855" y="61592"/>
                  <a:pt x="73522" y="61925"/>
                </a:cubicBezTo>
                <a:cubicBezTo>
                  <a:pt x="73153" y="62306"/>
                  <a:pt x="72938" y="62806"/>
                  <a:pt x="72938" y="63342"/>
                </a:cubicBezTo>
                <a:cubicBezTo>
                  <a:pt x="72938" y="63878"/>
                  <a:pt x="73153" y="64390"/>
                  <a:pt x="73534" y="64771"/>
                </a:cubicBezTo>
                <a:cubicBezTo>
                  <a:pt x="73903" y="65140"/>
                  <a:pt x="74415" y="65354"/>
                  <a:pt x="74951" y="65354"/>
                </a:cubicBezTo>
                <a:cubicBezTo>
                  <a:pt x="75486" y="65354"/>
                  <a:pt x="75986" y="65140"/>
                  <a:pt x="76367" y="64759"/>
                </a:cubicBezTo>
                <a:cubicBezTo>
                  <a:pt x="77153" y="63973"/>
                  <a:pt x="77153" y="62699"/>
                  <a:pt x="76367" y="61913"/>
                </a:cubicBezTo>
                <a:cubicBezTo>
                  <a:pt x="76094" y="61639"/>
                  <a:pt x="75760" y="61461"/>
                  <a:pt x="75391" y="61377"/>
                </a:cubicBezTo>
                <a:lnTo>
                  <a:pt x="75379" y="54150"/>
                </a:lnTo>
                <a:lnTo>
                  <a:pt x="89536" y="39970"/>
                </a:lnTo>
                <a:lnTo>
                  <a:pt x="89798" y="31707"/>
                </a:lnTo>
                <a:lnTo>
                  <a:pt x="100978" y="20527"/>
                </a:lnTo>
                <a:lnTo>
                  <a:pt x="100513" y="20063"/>
                </a:lnTo>
                <a:close/>
                <a:moveTo>
                  <a:pt x="62639" y="65997"/>
                </a:moveTo>
                <a:cubicBezTo>
                  <a:pt x="61485" y="65997"/>
                  <a:pt x="60556" y="66937"/>
                  <a:pt x="60556" y="68092"/>
                </a:cubicBezTo>
                <a:cubicBezTo>
                  <a:pt x="60556" y="69247"/>
                  <a:pt x="61485" y="70176"/>
                  <a:pt x="62639" y="70176"/>
                </a:cubicBezTo>
                <a:cubicBezTo>
                  <a:pt x="63794" y="70176"/>
                  <a:pt x="64723" y="69247"/>
                  <a:pt x="64723" y="68092"/>
                </a:cubicBezTo>
                <a:cubicBezTo>
                  <a:pt x="64723" y="66937"/>
                  <a:pt x="63794" y="65997"/>
                  <a:pt x="62639" y="65997"/>
                </a:cubicBezTo>
                <a:close/>
                <a:moveTo>
                  <a:pt x="62639" y="64294"/>
                </a:moveTo>
                <a:cubicBezTo>
                  <a:pt x="64735" y="64294"/>
                  <a:pt x="66438" y="65997"/>
                  <a:pt x="66438" y="68092"/>
                </a:cubicBezTo>
                <a:cubicBezTo>
                  <a:pt x="66438" y="70188"/>
                  <a:pt x="64735" y="71890"/>
                  <a:pt x="62639" y="71890"/>
                </a:cubicBezTo>
                <a:cubicBezTo>
                  <a:pt x="60544" y="71890"/>
                  <a:pt x="58841" y="70188"/>
                  <a:pt x="58841" y="68092"/>
                </a:cubicBezTo>
                <a:cubicBezTo>
                  <a:pt x="58841" y="65997"/>
                  <a:pt x="60544" y="64294"/>
                  <a:pt x="62639" y="64294"/>
                </a:cubicBezTo>
                <a:close/>
                <a:moveTo>
                  <a:pt x="62639" y="63651"/>
                </a:moveTo>
                <a:cubicBezTo>
                  <a:pt x="60187" y="63651"/>
                  <a:pt x="58198" y="65640"/>
                  <a:pt x="58198" y="68092"/>
                </a:cubicBezTo>
                <a:cubicBezTo>
                  <a:pt x="58198" y="70545"/>
                  <a:pt x="60187" y="72533"/>
                  <a:pt x="62639" y="72533"/>
                </a:cubicBezTo>
                <a:cubicBezTo>
                  <a:pt x="65092" y="72533"/>
                  <a:pt x="67081" y="70545"/>
                  <a:pt x="67081" y="68092"/>
                </a:cubicBezTo>
                <a:cubicBezTo>
                  <a:pt x="67081" y="65640"/>
                  <a:pt x="65092" y="63651"/>
                  <a:pt x="62639" y="63651"/>
                </a:cubicBezTo>
                <a:close/>
                <a:moveTo>
                  <a:pt x="46995" y="70783"/>
                </a:moveTo>
                <a:cubicBezTo>
                  <a:pt x="47364" y="70783"/>
                  <a:pt x="47697" y="70926"/>
                  <a:pt x="47959" y="71176"/>
                </a:cubicBezTo>
                <a:cubicBezTo>
                  <a:pt x="48221" y="71438"/>
                  <a:pt x="48364" y="71783"/>
                  <a:pt x="48364" y="72140"/>
                </a:cubicBezTo>
                <a:cubicBezTo>
                  <a:pt x="48364" y="72510"/>
                  <a:pt x="48221" y="72855"/>
                  <a:pt x="47959" y="73105"/>
                </a:cubicBezTo>
                <a:cubicBezTo>
                  <a:pt x="47697" y="73367"/>
                  <a:pt x="47364" y="73510"/>
                  <a:pt x="46995" y="73510"/>
                </a:cubicBezTo>
                <a:cubicBezTo>
                  <a:pt x="46626" y="73510"/>
                  <a:pt x="46292" y="73367"/>
                  <a:pt x="46030" y="73117"/>
                </a:cubicBezTo>
                <a:cubicBezTo>
                  <a:pt x="45768" y="72855"/>
                  <a:pt x="45625" y="72510"/>
                  <a:pt x="45625" y="72152"/>
                </a:cubicBezTo>
                <a:cubicBezTo>
                  <a:pt x="45625" y="71783"/>
                  <a:pt x="45768" y="71438"/>
                  <a:pt x="46030" y="71176"/>
                </a:cubicBezTo>
                <a:cubicBezTo>
                  <a:pt x="46280" y="70926"/>
                  <a:pt x="46626" y="70783"/>
                  <a:pt x="46995" y="70783"/>
                </a:cubicBezTo>
                <a:close/>
                <a:moveTo>
                  <a:pt x="62639" y="62604"/>
                </a:moveTo>
                <a:cubicBezTo>
                  <a:pt x="65664" y="62604"/>
                  <a:pt x="68128" y="65068"/>
                  <a:pt x="68128" y="68092"/>
                </a:cubicBezTo>
                <a:cubicBezTo>
                  <a:pt x="68128" y="71128"/>
                  <a:pt x="65664" y="73581"/>
                  <a:pt x="62639" y="73581"/>
                </a:cubicBezTo>
                <a:cubicBezTo>
                  <a:pt x="59615" y="73581"/>
                  <a:pt x="57151" y="71117"/>
                  <a:pt x="57151" y="68092"/>
                </a:cubicBezTo>
                <a:cubicBezTo>
                  <a:pt x="57151" y="65068"/>
                  <a:pt x="59615" y="62604"/>
                  <a:pt x="62639" y="62604"/>
                </a:cubicBezTo>
                <a:close/>
                <a:moveTo>
                  <a:pt x="62639" y="61949"/>
                </a:moveTo>
                <a:cubicBezTo>
                  <a:pt x="59258" y="61949"/>
                  <a:pt x="56496" y="64711"/>
                  <a:pt x="56496" y="68092"/>
                </a:cubicBezTo>
                <a:cubicBezTo>
                  <a:pt x="56496" y="71474"/>
                  <a:pt x="59258" y="74236"/>
                  <a:pt x="62639" y="74236"/>
                </a:cubicBezTo>
                <a:cubicBezTo>
                  <a:pt x="66021" y="74236"/>
                  <a:pt x="68783" y="71474"/>
                  <a:pt x="68783" y="68092"/>
                </a:cubicBezTo>
                <a:cubicBezTo>
                  <a:pt x="68783" y="64711"/>
                  <a:pt x="66021" y="61949"/>
                  <a:pt x="62639" y="61949"/>
                </a:cubicBezTo>
                <a:close/>
                <a:moveTo>
                  <a:pt x="127231" y="31362"/>
                </a:moveTo>
                <a:lnTo>
                  <a:pt x="108455" y="50138"/>
                </a:lnTo>
                <a:lnTo>
                  <a:pt x="108836" y="52960"/>
                </a:lnTo>
                <a:lnTo>
                  <a:pt x="104240" y="57543"/>
                </a:lnTo>
                <a:lnTo>
                  <a:pt x="101275" y="57543"/>
                </a:lnTo>
                <a:lnTo>
                  <a:pt x="89655" y="69164"/>
                </a:lnTo>
                <a:lnTo>
                  <a:pt x="86416" y="69164"/>
                </a:lnTo>
                <a:lnTo>
                  <a:pt x="78939" y="76641"/>
                </a:lnTo>
                <a:cubicBezTo>
                  <a:pt x="78755" y="76534"/>
                  <a:pt x="78549" y="76481"/>
                  <a:pt x="78343" y="76481"/>
                </a:cubicBezTo>
                <a:cubicBezTo>
                  <a:pt x="78043" y="76481"/>
                  <a:pt x="77743" y="76594"/>
                  <a:pt x="77510" y="76820"/>
                </a:cubicBezTo>
                <a:cubicBezTo>
                  <a:pt x="77058" y="77284"/>
                  <a:pt x="77058" y="78022"/>
                  <a:pt x="77522" y="78475"/>
                </a:cubicBezTo>
                <a:cubicBezTo>
                  <a:pt x="77749" y="78707"/>
                  <a:pt x="78046" y="78823"/>
                  <a:pt x="78345" y="78823"/>
                </a:cubicBezTo>
                <a:cubicBezTo>
                  <a:pt x="78644" y="78823"/>
                  <a:pt x="78945" y="78707"/>
                  <a:pt x="79177" y="78475"/>
                </a:cubicBezTo>
                <a:cubicBezTo>
                  <a:pt x="79546" y="78105"/>
                  <a:pt x="79606" y="77558"/>
                  <a:pt x="79380" y="77117"/>
                </a:cubicBezTo>
                <a:lnTo>
                  <a:pt x="86690" y="69807"/>
                </a:lnTo>
                <a:lnTo>
                  <a:pt x="89929" y="69807"/>
                </a:lnTo>
                <a:lnTo>
                  <a:pt x="101537" y="58198"/>
                </a:lnTo>
                <a:lnTo>
                  <a:pt x="104514" y="58198"/>
                </a:lnTo>
                <a:lnTo>
                  <a:pt x="109514" y="53186"/>
                </a:lnTo>
                <a:lnTo>
                  <a:pt x="109133" y="50364"/>
                </a:lnTo>
                <a:lnTo>
                  <a:pt x="127683" y="31814"/>
                </a:lnTo>
                <a:lnTo>
                  <a:pt x="127231" y="31362"/>
                </a:lnTo>
                <a:close/>
                <a:moveTo>
                  <a:pt x="54924" y="76581"/>
                </a:moveTo>
                <a:lnTo>
                  <a:pt x="54924" y="78915"/>
                </a:lnTo>
                <a:lnTo>
                  <a:pt x="57270" y="78915"/>
                </a:lnTo>
                <a:lnTo>
                  <a:pt x="57270" y="76581"/>
                </a:lnTo>
                <a:close/>
                <a:moveTo>
                  <a:pt x="59127" y="76581"/>
                </a:moveTo>
                <a:lnTo>
                  <a:pt x="59127" y="78915"/>
                </a:lnTo>
                <a:lnTo>
                  <a:pt x="61473" y="78915"/>
                </a:lnTo>
                <a:lnTo>
                  <a:pt x="61473" y="76581"/>
                </a:lnTo>
                <a:close/>
                <a:moveTo>
                  <a:pt x="68295" y="76748"/>
                </a:moveTo>
                <a:cubicBezTo>
                  <a:pt x="68664" y="76748"/>
                  <a:pt x="68997" y="76891"/>
                  <a:pt x="69259" y="77141"/>
                </a:cubicBezTo>
                <a:cubicBezTo>
                  <a:pt x="69521" y="77403"/>
                  <a:pt x="69664" y="77748"/>
                  <a:pt x="69664" y="78105"/>
                </a:cubicBezTo>
                <a:cubicBezTo>
                  <a:pt x="69664" y="78475"/>
                  <a:pt x="69521" y="78820"/>
                  <a:pt x="69259" y="79082"/>
                </a:cubicBezTo>
                <a:cubicBezTo>
                  <a:pt x="69009" y="79332"/>
                  <a:pt x="68664" y="79475"/>
                  <a:pt x="68295" y="79475"/>
                </a:cubicBezTo>
                <a:cubicBezTo>
                  <a:pt x="67926" y="79475"/>
                  <a:pt x="67592" y="79332"/>
                  <a:pt x="67331" y="79082"/>
                </a:cubicBezTo>
                <a:cubicBezTo>
                  <a:pt x="66795" y="78546"/>
                  <a:pt x="66795" y="77677"/>
                  <a:pt x="67331" y="77141"/>
                </a:cubicBezTo>
                <a:cubicBezTo>
                  <a:pt x="67581" y="76891"/>
                  <a:pt x="67926" y="76748"/>
                  <a:pt x="68295" y="76748"/>
                </a:cubicBezTo>
                <a:close/>
                <a:moveTo>
                  <a:pt x="106347" y="23599"/>
                </a:moveTo>
                <a:lnTo>
                  <a:pt x="94989" y="34969"/>
                </a:lnTo>
                <a:lnTo>
                  <a:pt x="94727" y="43232"/>
                </a:lnTo>
                <a:lnTo>
                  <a:pt x="80570" y="57412"/>
                </a:lnTo>
                <a:lnTo>
                  <a:pt x="80570" y="65032"/>
                </a:lnTo>
                <a:lnTo>
                  <a:pt x="69271" y="76355"/>
                </a:lnTo>
                <a:cubicBezTo>
                  <a:pt x="68974" y="76189"/>
                  <a:pt x="68640" y="76093"/>
                  <a:pt x="68295" y="76093"/>
                </a:cubicBezTo>
                <a:cubicBezTo>
                  <a:pt x="67759" y="76093"/>
                  <a:pt x="67247" y="76308"/>
                  <a:pt x="66866" y="76689"/>
                </a:cubicBezTo>
                <a:cubicBezTo>
                  <a:pt x="66092" y="77474"/>
                  <a:pt x="66092" y="78748"/>
                  <a:pt x="66878" y="79534"/>
                </a:cubicBezTo>
                <a:cubicBezTo>
                  <a:pt x="67259" y="79915"/>
                  <a:pt x="67759" y="80118"/>
                  <a:pt x="68295" y="80118"/>
                </a:cubicBezTo>
                <a:cubicBezTo>
                  <a:pt x="68831" y="80118"/>
                  <a:pt x="69343" y="79915"/>
                  <a:pt x="69724" y="79534"/>
                </a:cubicBezTo>
                <a:cubicBezTo>
                  <a:pt x="70105" y="79153"/>
                  <a:pt x="70307" y="78641"/>
                  <a:pt x="70307" y="78105"/>
                </a:cubicBezTo>
                <a:cubicBezTo>
                  <a:pt x="70307" y="77605"/>
                  <a:pt x="70117" y="77129"/>
                  <a:pt x="69783" y="76748"/>
                </a:cubicBezTo>
                <a:lnTo>
                  <a:pt x="81225" y="65294"/>
                </a:lnTo>
                <a:lnTo>
                  <a:pt x="81213" y="57686"/>
                </a:lnTo>
                <a:lnTo>
                  <a:pt x="95370" y="43506"/>
                </a:lnTo>
                <a:lnTo>
                  <a:pt x="95632" y="35243"/>
                </a:lnTo>
                <a:lnTo>
                  <a:pt x="106812" y="24063"/>
                </a:lnTo>
                <a:lnTo>
                  <a:pt x="106347" y="23599"/>
                </a:lnTo>
                <a:close/>
                <a:moveTo>
                  <a:pt x="54924" y="80487"/>
                </a:moveTo>
                <a:lnTo>
                  <a:pt x="54924" y="82820"/>
                </a:lnTo>
                <a:lnTo>
                  <a:pt x="57270" y="82820"/>
                </a:lnTo>
                <a:lnTo>
                  <a:pt x="57270" y="80487"/>
                </a:lnTo>
                <a:close/>
                <a:moveTo>
                  <a:pt x="59127" y="80487"/>
                </a:moveTo>
                <a:lnTo>
                  <a:pt x="59127" y="82820"/>
                </a:lnTo>
                <a:lnTo>
                  <a:pt x="61473" y="82820"/>
                </a:lnTo>
                <a:lnTo>
                  <a:pt x="61473" y="80487"/>
                </a:lnTo>
                <a:close/>
                <a:moveTo>
                  <a:pt x="54924" y="84392"/>
                </a:moveTo>
                <a:lnTo>
                  <a:pt x="54924" y="86726"/>
                </a:lnTo>
                <a:lnTo>
                  <a:pt x="57270" y="86726"/>
                </a:lnTo>
                <a:lnTo>
                  <a:pt x="57270" y="84392"/>
                </a:lnTo>
                <a:close/>
                <a:moveTo>
                  <a:pt x="71272" y="87404"/>
                </a:moveTo>
                <a:cubicBezTo>
                  <a:pt x="71641" y="87404"/>
                  <a:pt x="71974" y="87547"/>
                  <a:pt x="72236" y="87797"/>
                </a:cubicBezTo>
                <a:cubicBezTo>
                  <a:pt x="72498" y="88059"/>
                  <a:pt x="72641" y="88404"/>
                  <a:pt x="72641" y="88762"/>
                </a:cubicBezTo>
                <a:cubicBezTo>
                  <a:pt x="72641" y="89131"/>
                  <a:pt x="72498" y="89476"/>
                  <a:pt x="72236" y="89738"/>
                </a:cubicBezTo>
                <a:cubicBezTo>
                  <a:pt x="71974" y="89988"/>
                  <a:pt x="71641" y="90131"/>
                  <a:pt x="71272" y="90131"/>
                </a:cubicBezTo>
                <a:cubicBezTo>
                  <a:pt x="70902" y="90131"/>
                  <a:pt x="70569" y="89988"/>
                  <a:pt x="70307" y="89738"/>
                </a:cubicBezTo>
                <a:cubicBezTo>
                  <a:pt x="70045" y="89476"/>
                  <a:pt x="69902" y="89131"/>
                  <a:pt x="69902" y="88773"/>
                </a:cubicBezTo>
                <a:cubicBezTo>
                  <a:pt x="69902" y="88404"/>
                  <a:pt x="70045" y="88059"/>
                  <a:pt x="70307" y="87809"/>
                </a:cubicBezTo>
                <a:cubicBezTo>
                  <a:pt x="70569" y="87547"/>
                  <a:pt x="70902" y="87404"/>
                  <a:pt x="71272" y="87404"/>
                </a:cubicBezTo>
                <a:close/>
                <a:moveTo>
                  <a:pt x="54924" y="88285"/>
                </a:moveTo>
                <a:lnTo>
                  <a:pt x="54924" y="90631"/>
                </a:lnTo>
                <a:lnTo>
                  <a:pt x="57270" y="90631"/>
                </a:lnTo>
                <a:lnTo>
                  <a:pt x="57270" y="88285"/>
                </a:lnTo>
                <a:close/>
                <a:moveTo>
                  <a:pt x="61651" y="45482"/>
                </a:moveTo>
                <a:cubicBezTo>
                  <a:pt x="61115" y="45482"/>
                  <a:pt x="60604" y="45685"/>
                  <a:pt x="60223" y="46066"/>
                </a:cubicBezTo>
                <a:cubicBezTo>
                  <a:pt x="59842" y="46447"/>
                  <a:pt x="59639" y="46959"/>
                  <a:pt x="59639" y="47495"/>
                </a:cubicBezTo>
                <a:cubicBezTo>
                  <a:pt x="59639" y="47935"/>
                  <a:pt x="59782" y="48364"/>
                  <a:pt x="60044" y="48709"/>
                </a:cubicBezTo>
                <a:lnTo>
                  <a:pt x="56472" y="52293"/>
                </a:lnTo>
                <a:lnTo>
                  <a:pt x="50948" y="53174"/>
                </a:lnTo>
                <a:lnTo>
                  <a:pt x="47816" y="56293"/>
                </a:lnTo>
                <a:lnTo>
                  <a:pt x="47328" y="61437"/>
                </a:lnTo>
                <a:lnTo>
                  <a:pt x="12371" y="96393"/>
                </a:lnTo>
                <a:lnTo>
                  <a:pt x="12824" y="96858"/>
                </a:lnTo>
                <a:lnTo>
                  <a:pt x="47947" y="61734"/>
                </a:lnTo>
                <a:lnTo>
                  <a:pt x="48435" y="56591"/>
                </a:lnTo>
                <a:lnTo>
                  <a:pt x="51257" y="53781"/>
                </a:lnTo>
                <a:lnTo>
                  <a:pt x="56770" y="52900"/>
                </a:lnTo>
                <a:lnTo>
                  <a:pt x="60520" y="49161"/>
                </a:lnTo>
                <a:cubicBezTo>
                  <a:pt x="60842" y="49388"/>
                  <a:pt x="61235" y="49507"/>
                  <a:pt x="61651" y="49507"/>
                </a:cubicBezTo>
                <a:cubicBezTo>
                  <a:pt x="62187" y="49507"/>
                  <a:pt x="62687" y="49292"/>
                  <a:pt x="63068" y="48911"/>
                </a:cubicBezTo>
                <a:cubicBezTo>
                  <a:pt x="63449" y="48530"/>
                  <a:pt x="63663" y="48030"/>
                  <a:pt x="63663" y="47495"/>
                </a:cubicBezTo>
                <a:cubicBezTo>
                  <a:pt x="63663" y="46959"/>
                  <a:pt x="63449" y="46447"/>
                  <a:pt x="63068" y="46066"/>
                </a:cubicBezTo>
                <a:cubicBezTo>
                  <a:pt x="62687" y="45685"/>
                  <a:pt x="62187" y="45482"/>
                  <a:pt x="61651" y="45482"/>
                </a:cubicBezTo>
                <a:close/>
                <a:moveTo>
                  <a:pt x="69807" y="103120"/>
                </a:moveTo>
                <a:cubicBezTo>
                  <a:pt x="70105" y="103120"/>
                  <a:pt x="70379" y="103228"/>
                  <a:pt x="70617" y="103394"/>
                </a:cubicBezTo>
                <a:lnTo>
                  <a:pt x="70902" y="103680"/>
                </a:lnTo>
                <a:cubicBezTo>
                  <a:pt x="71081" y="103918"/>
                  <a:pt x="71176" y="104192"/>
                  <a:pt x="71176" y="104490"/>
                </a:cubicBezTo>
                <a:cubicBezTo>
                  <a:pt x="71176" y="104859"/>
                  <a:pt x="71033" y="105204"/>
                  <a:pt x="70771" y="105454"/>
                </a:cubicBezTo>
                <a:cubicBezTo>
                  <a:pt x="70521" y="105716"/>
                  <a:pt x="70176" y="105859"/>
                  <a:pt x="69807" y="105859"/>
                </a:cubicBezTo>
                <a:cubicBezTo>
                  <a:pt x="69450" y="105859"/>
                  <a:pt x="69105" y="105716"/>
                  <a:pt x="68843" y="105454"/>
                </a:cubicBezTo>
                <a:cubicBezTo>
                  <a:pt x="68593" y="105204"/>
                  <a:pt x="68450" y="104859"/>
                  <a:pt x="68450" y="104490"/>
                </a:cubicBezTo>
                <a:cubicBezTo>
                  <a:pt x="68450" y="104132"/>
                  <a:pt x="68593" y="103787"/>
                  <a:pt x="68843" y="103525"/>
                </a:cubicBezTo>
                <a:cubicBezTo>
                  <a:pt x="69105" y="103263"/>
                  <a:pt x="69450" y="103120"/>
                  <a:pt x="69807" y="103120"/>
                </a:cubicBezTo>
                <a:close/>
                <a:moveTo>
                  <a:pt x="118635" y="55126"/>
                </a:moveTo>
                <a:lnTo>
                  <a:pt x="83511" y="90250"/>
                </a:lnTo>
                <a:lnTo>
                  <a:pt x="83023" y="95393"/>
                </a:lnTo>
                <a:lnTo>
                  <a:pt x="80201" y="98203"/>
                </a:lnTo>
                <a:lnTo>
                  <a:pt x="74677" y="99084"/>
                </a:lnTo>
                <a:lnTo>
                  <a:pt x="70938" y="102823"/>
                </a:lnTo>
                <a:cubicBezTo>
                  <a:pt x="70605" y="102597"/>
                  <a:pt x="70224" y="102478"/>
                  <a:pt x="69807" y="102478"/>
                </a:cubicBezTo>
                <a:cubicBezTo>
                  <a:pt x="69271" y="102478"/>
                  <a:pt x="68771" y="102692"/>
                  <a:pt x="68390" y="103073"/>
                </a:cubicBezTo>
                <a:cubicBezTo>
                  <a:pt x="68009" y="103442"/>
                  <a:pt x="67795" y="103954"/>
                  <a:pt x="67795" y="104490"/>
                </a:cubicBezTo>
                <a:cubicBezTo>
                  <a:pt x="67795" y="105025"/>
                  <a:pt x="68009" y="105537"/>
                  <a:pt x="68390" y="105907"/>
                </a:cubicBezTo>
                <a:cubicBezTo>
                  <a:pt x="68771" y="106288"/>
                  <a:pt x="69271" y="106502"/>
                  <a:pt x="69807" y="106502"/>
                </a:cubicBezTo>
                <a:cubicBezTo>
                  <a:pt x="70355" y="106502"/>
                  <a:pt x="70855" y="106288"/>
                  <a:pt x="71236" y="105907"/>
                </a:cubicBezTo>
                <a:cubicBezTo>
                  <a:pt x="71617" y="105526"/>
                  <a:pt x="71819" y="105025"/>
                  <a:pt x="71819" y="104490"/>
                </a:cubicBezTo>
                <a:cubicBezTo>
                  <a:pt x="71819" y="104037"/>
                  <a:pt x="71676" y="103621"/>
                  <a:pt x="71402" y="103263"/>
                </a:cubicBezTo>
                <a:lnTo>
                  <a:pt x="74986" y="99691"/>
                </a:lnTo>
                <a:lnTo>
                  <a:pt x="80511" y="98810"/>
                </a:lnTo>
                <a:lnTo>
                  <a:pt x="83642" y="95679"/>
                </a:lnTo>
                <a:lnTo>
                  <a:pt x="84130" y="90547"/>
                </a:lnTo>
                <a:lnTo>
                  <a:pt x="119087" y="55591"/>
                </a:lnTo>
                <a:lnTo>
                  <a:pt x="118635" y="55126"/>
                </a:lnTo>
                <a:close/>
                <a:moveTo>
                  <a:pt x="46020" y="89113"/>
                </a:moveTo>
                <a:cubicBezTo>
                  <a:pt x="45721" y="89113"/>
                  <a:pt x="45423" y="89226"/>
                  <a:pt x="45197" y="89452"/>
                </a:cubicBezTo>
                <a:cubicBezTo>
                  <a:pt x="44816" y="89833"/>
                  <a:pt x="44756" y="90405"/>
                  <a:pt x="45006" y="90857"/>
                </a:cubicBezTo>
                <a:lnTo>
                  <a:pt x="40470" y="95393"/>
                </a:lnTo>
                <a:lnTo>
                  <a:pt x="40922" y="98751"/>
                </a:lnTo>
                <a:lnTo>
                  <a:pt x="30445" y="109216"/>
                </a:lnTo>
                <a:lnTo>
                  <a:pt x="30909" y="109681"/>
                </a:lnTo>
                <a:lnTo>
                  <a:pt x="41601" y="98977"/>
                </a:lnTo>
                <a:lnTo>
                  <a:pt x="41149" y="95620"/>
                </a:lnTo>
                <a:lnTo>
                  <a:pt x="45471" y="91309"/>
                </a:lnTo>
                <a:cubicBezTo>
                  <a:pt x="45644" y="91403"/>
                  <a:pt x="45836" y="91451"/>
                  <a:pt x="46028" y="91451"/>
                </a:cubicBezTo>
                <a:cubicBezTo>
                  <a:pt x="46324" y="91451"/>
                  <a:pt x="46621" y="91338"/>
                  <a:pt x="46852" y="91107"/>
                </a:cubicBezTo>
                <a:cubicBezTo>
                  <a:pt x="47304" y="90655"/>
                  <a:pt x="47304" y="89916"/>
                  <a:pt x="46852" y="89452"/>
                </a:cubicBezTo>
                <a:cubicBezTo>
                  <a:pt x="46620" y="89226"/>
                  <a:pt x="46319" y="89113"/>
                  <a:pt x="46020" y="89113"/>
                </a:cubicBezTo>
                <a:close/>
                <a:moveTo>
                  <a:pt x="46995" y="70128"/>
                </a:moveTo>
                <a:cubicBezTo>
                  <a:pt x="46459" y="70128"/>
                  <a:pt x="45947" y="70343"/>
                  <a:pt x="45566" y="70724"/>
                </a:cubicBezTo>
                <a:cubicBezTo>
                  <a:pt x="45197" y="71105"/>
                  <a:pt x="44983" y="71605"/>
                  <a:pt x="44983" y="72140"/>
                </a:cubicBezTo>
                <a:cubicBezTo>
                  <a:pt x="44983" y="72605"/>
                  <a:pt x="45137" y="73033"/>
                  <a:pt x="45411" y="73379"/>
                </a:cubicBezTo>
                <a:lnTo>
                  <a:pt x="27099" y="91702"/>
                </a:lnTo>
                <a:lnTo>
                  <a:pt x="24278" y="91321"/>
                </a:lnTo>
                <a:lnTo>
                  <a:pt x="19265" y="96334"/>
                </a:lnTo>
                <a:lnTo>
                  <a:pt x="19265" y="99299"/>
                </a:lnTo>
                <a:lnTo>
                  <a:pt x="7656" y="110919"/>
                </a:lnTo>
                <a:lnTo>
                  <a:pt x="7656" y="114158"/>
                </a:lnTo>
                <a:lnTo>
                  <a:pt x="1" y="121801"/>
                </a:lnTo>
                <a:lnTo>
                  <a:pt x="453" y="122266"/>
                </a:lnTo>
                <a:lnTo>
                  <a:pt x="8299" y="114419"/>
                </a:lnTo>
                <a:lnTo>
                  <a:pt x="8299" y="111181"/>
                </a:lnTo>
                <a:lnTo>
                  <a:pt x="19920" y="99560"/>
                </a:lnTo>
                <a:lnTo>
                  <a:pt x="19920" y="96596"/>
                </a:lnTo>
                <a:lnTo>
                  <a:pt x="24504" y="92000"/>
                </a:lnTo>
                <a:lnTo>
                  <a:pt x="27326" y="92381"/>
                </a:lnTo>
                <a:lnTo>
                  <a:pt x="45887" y="73819"/>
                </a:lnTo>
                <a:cubicBezTo>
                  <a:pt x="46209" y="74034"/>
                  <a:pt x="46590" y="74153"/>
                  <a:pt x="46995" y="74153"/>
                </a:cubicBezTo>
                <a:cubicBezTo>
                  <a:pt x="47530" y="74153"/>
                  <a:pt x="48042" y="73950"/>
                  <a:pt x="48423" y="73569"/>
                </a:cubicBezTo>
                <a:cubicBezTo>
                  <a:pt x="48793" y="73188"/>
                  <a:pt x="49007" y="72676"/>
                  <a:pt x="49007" y="72140"/>
                </a:cubicBezTo>
                <a:cubicBezTo>
                  <a:pt x="49007" y="71605"/>
                  <a:pt x="48793" y="71093"/>
                  <a:pt x="48412" y="70724"/>
                </a:cubicBezTo>
                <a:cubicBezTo>
                  <a:pt x="48031" y="70343"/>
                  <a:pt x="47530" y="70128"/>
                  <a:pt x="46995" y="70128"/>
                </a:cubicBezTo>
                <a:close/>
                <a:moveTo>
                  <a:pt x="71272" y="86761"/>
                </a:moveTo>
                <a:cubicBezTo>
                  <a:pt x="70736" y="86761"/>
                  <a:pt x="70236" y="86964"/>
                  <a:pt x="69855" y="87345"/>
                </a:cubicBezTo>
                <a:cubicBezTo>
                  <a:pt x="69474" y="87726"/>
                  <a:pt x="69259" y="88238"/>
                  <a:pt x="69259" y="88773"/>
                </a:cubicBezTo>
                <a:cubicBezTo>
                  <a:pt x="69259" y="89190"/>
                  <a:pt x="69390" y="89583"/>
                  <a:pt x="69628" y="89928"/>
                </a:cubicBezTo>
                <a:lnTo>
                  <a:pt x="64961" y="94584"/>
                </a:lnTo>
                <a:lnTo>
                  <a:pt x="65426" y="97941"/>
                </a:lnTo>
                <a:lnTo>
                  <a:pt x="41030" y="122325"/>
                </a:lnTo>
                <a:lnTo>
                  <a:pt x="41494" y="122778"/>
                </a:lnTo>
                <a:lnTo>
                  <a:pt x="66104" y="98167"/>
                </a:lnTo>
                <a:lnTo>
                  <a:pt x="65652" y="94810"/>
                </a:lnTo>
                <a:lnTo>
                  <a:pt x="70081" y="90381"/>
                </a:lnTo>
                <a:cubicBezTo>
                  <a:pt x="70426" y="90643"/>
                  <a:pt x="70831" y="90774"/>
                  <a:pt x="71272" y="90774"/>
                </a:cubicBezTo>
                <a:cubicBezTo>
                  <a:pt x="71807" y="90774"/>
                  <a:pt x="72319" y="90571"/>
                  <a:pt x="72700" y="90190"/>
                </a:cubicBezTo>
                <a:cubicBezTo>
                  <a:pt x="73081" y="89809"/>
                  <a:pt x="73284" y="89297"/>
                  <a:pt x="73284" y="88762"/>
                </a:cubicBezTo>
                <a:cubicBezTo>
                  <a:pt x="73284" y="88226"/>
                  <a:pt x="73069" y="87726"/>
                  <a:pt x="72700" y="87345"/>
                </a:cubicBezTo>
                <a:cubicBezTo>
                  <a:pt x="72319" y="86964"/>
                  <a:pt x="71807" y="86761"/>
                  <a:pt x="71272" y="86761"/>
                </a:cubicBezTo>
                <a:close/>
                <a:moveTo>
                  <a:pt x="58947" y="93780"/>
                </a:moveTo>
                <a:cubicBezTo>
                  <a:pt x="58648" y="93780"/>
                  <a:pt x="58347" y="93893"/>
                  <a:pt x="58115" y="94119"/>
                </a:cubicBezTo>
                <a:cubicBezTo>
                  <a:pt x="57746" y="94500"/>
                  <a:pt x="57686" y="95048"/>
                  <a:pt x="57913" y="95489"/>
                </a:cubicBezTo>
                <a:lnTo>
                  <a:pt x="50602" y="102787"/>
                </a:lnTo>
                <a:lnTo>
                  <a:pt x="47364" y="102787"/>
                </a:lnTo>
                <a:lnTo>
                  <a:pt x="35755" y="114408"/>
                </a:lnTo>
                <a:lnTo>
                  <a:pt x="32779" y="114408"/>
                </a:lnTo>
                <a:lnTo>
                  <a:pt x="27778" y="119408"/>
                </a:lnTo>
                <a:lnTo>
                  <a:pt x="28159" y="122230"/>
                </a:lnTo>
                <a:lnTo>
                  <a:pt x="9609" y="140780"/>
                </a:lnTo>
                <a:lnTo>
                  <a:pt x="10061" y="141244"/>
                </a:lnTo>
                <a:lnTo>
                  <a:pt x="28838" y="122468"/>
                </a:lnTo>
                <a:lnTo>
                  <a:pt x="28457" y="119646"/>
                </a:lnTo>
                <a:lnTo>
                  <a:pt x="33052" y="115050"/>
                </a:lnTo>
                <a:lnTo>
                  <a:pt x="36017" y="115050"/>
                </a:lnTo>
                <a:lnTo>
                  <a:pt x="47638" y="103442"/>
                </a:lnTo>
                <a:lnTo>
                  <a:pt x="50876" y="103442"/>
                </a:lnTo>
                <a:lnTo>
                  <a:pt x="58353" y="95953"/>
                </a:lnTo>
                <a:cubicBezTo>
                  <a:pt x="58539" y="96065"/>
                  <a:pt x="58747" y="96122"/>
                  <a:pt x="58954" y="96122"/>
                </a:cubicBezTo>
                <a:cubicBezTo>
                  <a:pt x="59251" y="96122"/>
                  <a:pt x="59546" y="96006"/>
                  <a:pt x="59770" y="95774"/>
                </a:cubicBezTo>
                <a:cubicBezTo>
                  <a:pt x="60234" y="95322"/>
                  <a:pt x="60234" y="94584"/>
                  <a:pt x="59770" y="94119"/>
                </a:cubicBezTo>
                <a:cubicBezTo>
                  <a:pt x="59544" y="93893"/>
                  <a:pt x="59246" y="93780"/>
                  <a:pt x="58947" y="937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8"/>
          <p:cNvSpPr/>
          <p:nvPr/>
        </p:nvSpPr>
        <p:spPr>
          <a:xfrm rot="10800000">
            <a:off x="-1465862" y="161225"/>
            <a:ext cx="4358174" cy="4821045"/>
          </a:xfrm>
          <a:custGeom>
            <a:avLst/>
            <a:gdLst/>
            <a:ahLst/>
            <a:cxnLst/>
            <a:rect l="l" t="t" r="r" b="b"/>
            <a:pathLst>
              <a:path w="127684" h="141245" extrusionOk="0">
                <a:moveTo>
                  <a:pt x="71170" y="25334"/>
                </a:moveTo>
                <a:cubicBezTo>
                  <a:pt x="70870" y="25334"/>
                  <a:pt x="70569" y="25450"/>
                  <a:pt x="70343" y="25682"/>
                </a:cubicBezTo>
                <a:cubicBezTo>
                  <a:pt x="69962" y="26051"/>
                  <a:pt x="69902" y="26623"/>
                  <a:pt x="70152" y="27075"/>
                </a:cubicBezTo>
                <a:lnTo>
                  <a:pt x="61592" y="35648"/>
                </a:lnTo>
                <a:lnTo>
                  <a:pt x="54412" y="34183"/>
                </a:lnTo>
                <a:lnTo>
                  <a:pt x="46233" y="42375"/>
                </a:lnTo>
                <a:cubicBezTo>
                  <a:pt x="46059" y="42281"/>
                  <a:pt x="45865" y="42234"/>
                  <a:pt x="45672" y="42234"/>
                </a:cubicBezTo>
                <a:cubicBezTo>
                  <a:pt x="45373" y="42234"/>
                  <a:pt x="45075" y="42346"/>
                  <a:pt x="44852" y="42577"/>
                </a:cubicBezTo>
                <a:cubicBezTo>
                  <a:pt x="44387" y="43030"/>
                  <a:pt x="44387" y="43768"/>
                  <a:pt x="44852" y="44232"/>
                </a:cubicBezTo>
                <a:cubicBezTo>
                  <a:pt x="45078" y="44458"/>
                  <a:pt x="45375" y="44572"/>
                  <a:pt x="45675" y="44572"/>
                </a:cubicBezTo>
                <a:cubicBezTo>
                  <a:pt x="45974" y="44572"/>
                  <a:pt x="46274" y="44458"/>
                  <a:pt x="46507" y="44232"/>
                </a:cubicBezTo>
                <a:cubicBezTo>
                  <a:pt x="46876" y="43851"/>
                  <a:pt x="46935" y="43280"/>
                  <a:pt x="46697" y="42839"/>
                </a:cubicBezTo>
                <a:lnTo>
                  <a:pt x="54627" y="34886"/>
                </a:lnTo>
                <a:lnTo>
                  <a:pt x="61806" y="36350"/>
                </a:lnTo>
                <a:lnTo>
                  <a:pt x="70605" y="27528"/>
                </a:lnTo>
                <a:cubicBezTo>
                  <a:pt x="70783" y="27627"/>
                  <a:pt x="70980" y="27675"/>
                  <a:pt x="71176" y="27675"/>
                </a:cubicBezTo>
                <a:cubicBezTo>
                  <a:pt x="71477" y="27675"/>
                  <a:pt x="71774" y="27561"/>
                  <a:pt x="71998" y="27337"/>
                </a:cubicBezTo>
                <a:cubicBezTo>
                  <a:pt x="72462" y="26873"/>
                  <a:pt x="72462" y="26135"/>
                  <a:pt x="71998" y="25682"/>
                </a:cubicBezTo>
                <a:cubicBezTo>
                  <a:pt x="71772" y="25450"/>
                  <a:pt x="71471" y="25334"/>
                  <a:pt x="71170" y="25334"/>
                </a:cubicBezTo>
                <a:close/>
                <a:moveTo>
                  <a:pt x="61651" y="46125"/>
                </a:moveTo>
                <a:cubicBezTo>
                  <a:pt x="62008" y="46125"/>
                  <a:pt x="62354" y="46268"/>
                  <a:pt x="62616" y="46530"/>
                </a:cubicBezTo>
                <a:cubicBezTo>
                  <a:pt x="62866" y="46792"/>
                  <a:pt x="63009" y="47125"/>
                  <a:pt x="63009" y="47495"/>
                </a:cubicBezTo>
                <a:cubicBezTo>
                  <a:pt x="63009" y="47864"/>
                  <a:pt x="62866" y="48197"/>
                  <a:pt x="62616" y="48459"/>
                </a:cubicBezTo>
                <a:cubicBezTo>
                  <a:pt x="62354" y="48721"/>
                  <a:pt x="62008" y="48864"/>
                  <a:pt x="61639" y="48864"/>
                </a:cubicBezTo>
                <a:cubicBezTo>
                  <a:pt x="61354" y="48864"/>
                  <a:pt x="61068" y="48769"/>
                  <a:pt x="60842" y="48590"/>
                </a:cubicBezTo>
                <a:lnTo>
                  <a:pt x="60544" y="48304"/>
                </a:lnTo>
                <a:cubicBezTo>
                  <a:pt x="60377" y="48066"/>
                  <a:pt x="60282" y="47792"/>
                  <a:pt x="60282" y="47495"/>
                </a:cubicBezTo>
                <a:cubicBezTo>
                  <a:pt x="60282" y="47125"/>
                  <a:pt x="60425" y="46792"/>
                  <a:pt x="60675" y="46530"/>
                </a:cubicBezTo>
                <a:cubicBezTo>
                  <a:pt x="60937" y="46268"/>
                  <a:pt x="61282" y="46125"/>
                  <a:pt x="61651" y="46125"/>
                </a:cubicBezTo>
                <a:close/>
                <a:moveTo>
                  <a:pt x="29826" y="52614"/>
                </a:moveTo>
                <a:cubicBezTo>
                  <a:pt x="30195" y="52614"/>
                  <a:pt x="30540" y="52757"/>
                  <a:pt x="30790" y="53019"/>
                </a:cubicBezTo>
                <a:cubicBezTo>
                  <a:pt x="31052" y="53281"/>
                  <a:pt x="31195" y="53614"/>
                  <a:pt x="31195" y="53983"/>
                </a:cubicBezTo>
                <a:cubicBezTo>
                  <a:pt x="31195" y="54353"/>
                  <a:pt x="31052" y="54686"/>
                  <a:pt x="30790" y="54948"/>
                </a:cubicBezTo>
                <a:cubicBezTo>
                  <a:pt x="30540" y="55210"/>
                  <a:pt x="30195" y="55353"/>
                  <a:pt x="29826" y="55353"/>
                </a:cubicBezTo>
                <a:cubicBezTo>
                  <a:pt x="29469" y="55353"/>
                  <a:pt x="29123" y="55210"/>
                  <a:pt x="28861" y="54948"/>
                </a:cubicBezTo>
                <a:cubicBezTo>
                  <a:pt x="28611" y="54698"/>
                  <a:pt x="28469" y="54353"/>
                  <a:pt x="28469" y="53983"/>
                </a:cubicBezTo>
                <a:cubicBezTo>
                  <a:pt x="28469" y="53614"/>
                  <a:pt x="28611" y="53281"/>
                  <a:pt x="28861" y="53019"/>
                </a:cubicBezTo>
                <a:cubicBezTo>
                  <a:pt x="29123" y="52757"/>
                  <a:pt x="29469" y="52614"/>
                  <a:pt x="29826" y="52614"/>
                </a:cubicBezTo>
                <a:close/>
                <a:moveTo>
                  <a:pt x="102752" y="1"/>
                </a:moveTo>
                <a:lnTo>
                  <a:pt x="61508" y="41089"/>
                </a:lnTo>
                <a:lnTo>
                  <a:pt x="54900" y="39446"/>
                </a:lnTo>
                <a:lnTo>
                  <a:pt x="38696" y="55686"/>
                </a:lnTo>
                <a:lnTo>
                  <a:pt x="31838" y="54114"/>
                </a:lnTo>
                <a:cubicBezTo>
                  <a:pt x="31838" y="54079"/>
                  <a:pt x="31838" y="54031"/>
                  <a:pt x="31838" y="53983"/>
                </a:cubicBezTo>
                <a:cubicBezTo>
                  <a:pt x="31838" y="53448"/>
                  <a:pt x="31636" y="52936"/>
                  <a:pt x="31255" y="52555"/>
                </a:cubicBezTo>
                <a:cubicBezTo>
                  <a:pt x="30874" y="52186"/>
                  <a:pt x="30362" y="51971"/>
                  <a:pt x="29826" y="51971"/>
                </a:cubicBezTo>
                <a:cubicBezTo>
                  <a:pt x="29290" y="51971"/>
                  <a:pt x="28790" y="52186"/>
                  <a:pt x="28409" y="52555"/>
                </a:cubicBezTo>
                <a:cubicBezTo>
                  <a:pt x="28028" y="52936"/>
                  <a:pt x="27814" y="53448"/>
                  <a:pt x="27814" y="53983"/>
                </a:cubicBezTo>
                <a:cubicBezTo>
                  <a:pt x="27814" y="54519"/>
                  <a:pt x="28028" y="55031"/>
                  <a:pt x="28409" y="55400"/>
                </a:cubicBezTo>
                <a:cubicBezTo>
                  <a:pt x="28790" y="55781"/>
                  <a:pt x="29290" y="55996"/>
                  <a:pt x="29826" y="55996"/>
                </a:cubicBezTo>
                <a:cubicBezTo>
                  <a:pt x="30362" y="55996"/>
                  <a:pt x="30874" y="55781"/>
                  <a:pt x="31255" y="55412"/>
                </a:cubicBezTo>
                <a:cubicBezTo>
                  <a:pt x="31445" y="55222"/>
                  <a:pt x="31588" y="54995"/>
                  <a:pt x="31695" y="54745"/>
                </a:cubicBezTo>
                <a:lnTo>
                  <a:pt x="38898" y="56389"/>
                </a:lnTo>
                <a:lnTo>
                  <a:pt x="55103" y="40172"/>
                </a:lnTo>
                <a:lnTo>
                  <a:pt x="61711" y="41803"/>
                </a:lnTo>
                <a:lnTo>
                  <a:pt x="103204" y="465"/>
                </a:lnTo>
                <a:lnTo>
                  <a:pt x="102752" y="1"/>
                </a:lnTo>
                <a:close/>
                <a:moveTo>
                  <a:pt x="83684" y="39547"/>
                </a:moveTo>
                <a:cubicBezTo>
                  <a:pt x="83383" y="39547"/>
                  <a:pt x="83083" y="39660"/>
                  <a:pt x="82856" y="39886"/>
                </a:cubicBezTo>
                <a:cubicBezTo>
                  <a:pt x="82475" y="40267"/>
                  <a:pt x="82416" y="40839"/>
                  <a:pt x="82666" y="41280"/>
                </a:cubicBezTo>
                <a:lnTo>
                  <a:pt x="68843" y="55115"/>
                </a:lnTo>
                <a:lnTo>
                  <a:pt x="62604" y="57496"/>
                </a:lnTo>
                <a:cubicBezTo>
                  <a:pt x="62556" y="57436"/>
                  <a:pt x="62509" y="57377"/>
                  <a:pt x="62449" y="57317"/>
                </a:cubicBezTo>
                <a:cubicBezTo>
                  <a:pt x="62223" y="57085"/>
                  <a:pt x="61922" y="56969"/>
                  <a:pt x="61621" y="56969"/>
                </a:cubicBezTo>
                <a:cubicBezTo>
                  <a:pt x="61321" y="56969"/>
                  <a:pt x="61020" y="57085"/>
                  <a:pt x="60794" y="57317"/>
                </a:cubicBezTo>
                <a:cubicBezTo>
                  <a:pt x="60342" y="57770"/>
                  <a:pt x="60342" y="58520"/>
                  <a:pt x="60794" y="58972"/>
                </a:cubicBezTo>
                <a:cubicBezTo>
                  <a:pt x="61026" y="59198"/>
                  <a:pt x="61327" y="59311"/>
                  <a:pt x="61626" y="59311"/>
                </a:cubicBezTo>
                <a:cubicBezTo>
                  <a:pt x="61925" y="59311"/>
                  <a:pt x="62223" y="59198"/>
                  <a:pt x="62449" y="58972"/>
                </a:cubicBezTo>
                <a:cubicBezTo>
                  <a:pt x="62687" y="58734"/>
                  <a:pt x="62794" y="58424"/>
                  <a:pt x="62794" y="58127"/>
                </a:cubicBezTo>
                <a:lnTo>
                  <a:pt x="69200" y="55674"/>
                </a:lnTo>
                <a:lnTo>
                  <a:pt x="83118" y="41744"/>
                </a:lnTo>
                <a:cubicBezTo>
                  <a:pt x="83296" y="41838"/>
                  <a:pt x="83491" y="41885"/>
                  <a:pt x="83685" y="41885"/>
                </a:cubicBezTo>
                <a:cubicBezTo>
                  <a:pt x="83984" y="41885"/>
                  <a:pt x="84280" y="41772"/>
                  <a:pt x="84511" y="41541"/>
                </a:cubicBezTo>
                <a:cubicBezTo>
                  <a:pt x="84964" y="41089"/>
                  <a:pt x="84964" y="40351"/>
                  <a:pt x="84511" y="39886"/>
                </a:cubicBezTo>
                <a:cubicBezTo>
                  <a:pt x="84285" y="39660"/>
                  <a:pt x="83984" y="39547"/>
                  <a:pt x="83684" y="39547"/>
                </a:cubicBezTo>
                <a:close/>
                <a:moveTo>
                  <a:pt x="74993" y="61984"/>
                </a:moveTo>
                <a:cubicBezTo>
                  <a:pt x="75345" y="61984"/>
                  <a:pt x="75663" y="62126"/>
                  <a:pt x="75915" y="62377"/>
                </a:cubicBezTo>
                <a:cubicBezTo>
                  <a:pt x="76451" y="62913"/>
                  <a:pt x="76451" y="63770"/>
                  <a:pt x="75915" y="64306"/>
                </a:cubicBezTo>
                <a:cubicBezTo>
                  <a:pt x="75653" y="64568"/>
                  <a:pt x="75320" y="64711"/>
                  <a:pt x="74951" y="64711"/>
                </a:cubicBezTo>
                <a:cubicBezTo>
                  <a:pt x="74581" y="64711"/>
                  <a:pt x="74236" y="64568"/>
                  <a:pt x="73986" y="64306"/>
                </a:cubicBezTo>
                <a:cubicBezTo>
                  <a:pt x="73724" y="64056"/>
                  <a:pt x="73581" y="63711"/>
                  <a:pt x="73581" y="63342"/>
                </a:cubicBezTo>
                <a:cubicBezTo>
                  <a:pt x="73581" y="62985"/>
                  <a:pt x="73724" y="62639"/>
                  <a:pt x="73986" y="62377"/>
                </a:cubicBezTo>
                <a:cubicBezTo>
                  <a:pt x="74236" y="62127"/>
                  <a:pt x="74581" y="61984"/>
                  <a:pt x="74951" y="61984"/>
                </a:cubicBezTo>
                <a:cubicBezTo>
                  <a:pt x="74965" y="61984"/>
                  <a:pt x="74979" y="61984"/>
                  <a:pt x="74993" y="61984"/>
                </a:cubicBezTo>
                <a:close/>
                <a:moveTo>
                  <a:pt x="100513" y="20063"/>
                </a:moveTo>
                <a:lnTo>
                  <a:pt x="89167" y="31433"/>
                </a:lnTo>
                <a:lnTo>
                  <a:pt x="88893" y="39696"/>
                </a:lnTo>
                <a:lnTo>
                  <a:pt x="74736" y="53876"/>
                </a:lnTo>
                <a:lnTo>
                  <a:pt x="74736" y="61342"/>
                </a:lnTo>
                <a:cubicBezTo>
                  <a:pt x="74284" y="61389"/>
                  <a:pt x="73855" y="61592"/>
                  <a:pt x="73522" y="61925"/>
                </a:cubicBezTo>
                <a:cubicBezTo>
                  <a:pt x="73153" y="62306"/>
                  <a:pt x="72938" y="62806"/>
                  <a:pt x="72938" y="63342"/>
                </a:cubicBezTo>
                <a:cubicBezTo>
                  <a:pt x="72938" y="63878"/>
                  <a:pt x="73153" y="64390"/>
                  <a:pt x="73534" y="64771"/>
                </a:cubicBezTo>
                <a:cubicBezTo>
                  <a:pt x="73903" y="65140"/>
                  <a:pt x="74415" y="65354"/>
                  <a:pt x="74951" y="65354"/>
                </a:cubicBezTo>
                <a:cubicBezTo>
                  <a:pt x="75486" y="65354"/>
                  <a:pt x="75986" y="65140"/>
                  <a:pt x="76367" y="64759"/>
                </a:cubicBezTo>
                <a:cubicBezTo>
                  <a:pt x="77153" y="63973"/>
                  <a:pt x="77153" y="62699"/>
                  <a:pt x="76367" y="61913"/>
                </a:cubicBezTo>
                <a:cubicBezTo>
                  <a:pt x="76094" y="61639"/>
                  <a:pt x="75760" y="61461"/>
                  <a:pt x="75391" y="61377"/>
                </a:cubicBezTo>
                <a:lnTo>
                  <a:pt x="75379" y="54150"/>
                </a:lnTo>
                <a:lnTo>
                  <a:pt x="89536" y="39970"/>
                </a:lnTo>
                <a:lnTo>
                  <a:pt x="89798" y="31707"/>
                </a:lnTo>
                <a:lnTo>
                  <a:pt x="100978" y="20527"/>
                </a:lnTo>
                <a:lnTo>
                  <a:pt x="100513" y="20063"/>
                </a:lnTo>
                <a:close/>
                <a:moveTo>
                  <a:pt x="62639" y="65997"/>
                </a:moveTo>
                <a:cubicBezTo>
                  <a:pt x="61485" y="65997"/>
                  <a:pt x="60556" y="66937"/>
                  <a:pt x="60556" y="68092"/>
                </a:cubicBezTo>
                <a:cubicBezTo>
                  <a:pt x="60556" y="69247"/>
                  <a:pt x="61485" y="70176"/>
                  <a:pt x="62639" y="70176"/>
                </a:cubicBezTo>
                <a:cubicBezTo>
                  <a:pt x="63794" y="70176"/>
                  <a:pt x="64723" y="69247"/>
                  <a:pt x="64723" y="68092"/>
                </a:cubicBezTo>
                <a:cubicBezTo>
                  <a:pt x="64723" y="66937"/>
                  <a:pt x="63794" y="65997"/>
                  <a:pt x="62639" y="65997"/>
                </a:cubicBezTo>
                <a:close/>
                <a:moveTo>
                  <a:pt x="62639" y="64294"/>
                </a:moveTo>
                <a:cubicBezTo>
                  <a:pt x="64735" y="64294"/>
                  <a:pt x="66438" y="65997"/>
                  <a:pt x="66438" y="68092"/>
                </a:cubicBezTo>
                <a:cubicBezTo>
                  <a:pt x="66438" y="70188"/>
                  <a:pt x="64735" y="71890"/>
                  <a:pt x="62639" y="71890"/>
                </a:cubicBezTo>
                <a:cubicBezTo>
                  <a:pt x="60544" y="71890"/>
                  <a:pt x="58841" y="70188"/>
                  <a:pt x="58841" y="68092"/>
                </a:cubicBezTo>
                <a:cubicBezTo>
                  <a:pt x="58841" y="65997"/>
                  <a:pt x="60544" y="64294"/>
                  <a:pt x="62639" y="64294"/>
                </a:cubicBezTo>
                <a:close/>
                <a:moveTo>
                  <a:pt x="62639" y="63651"/>
                </a:moveTo>
                <a:cubicBezTo>
                  <a:pt x="60187" y="63651"/>
                  <a:pt x="58198" y="65640"/>
                  <a:pt x="58198" y="68092"/>
                </a:cubicBezTo>
                <a:cubicBezTo>
                  <a:pt x="58198" y="70545"/>
                  <a:pt x="60187" y="72533"/>
                  <a:pt x="62639" y="72533"/>
                </a:cubicBezTo>
                <a:cubicBezTo>
                  <a:pt x="65092" y="72533"/>
                  <a:pt x="67081" y="70545"/>
                  <a:pt x="67081" y="68092"/>
                </a:cubicBezTo>
                <a:cubicBezTo>
                  <a:pt x="67081" y="65640"/>
                  <a:pt x="65092" y="63651"/>
                  <a:pt x="62639" y="63651"/>
                </a:cubicBezTo>
                <a:close/>
                <a:moveTo>
                  <a:pt x="46995" y="70783"/>
                </a:moveTo>
                <a:cubicBezTo>
                  <a:pt x="47364" y="70783"/>
                  <a:pt x="47697" y="70926"/>
                  <a:pt x="47959" y="71176"/>
                </a:cubicBezTo>
                <a:cubicBezTo>
                  <a:pt x="48221" y="71438"/>
                  <a:pt x="48364" y="71783"/>
                  <a:pt x="48364" y="72140"/>
                </a:cubicBezTo>
                <a:cubicBezTo>
                  <a:pt x="48364" y="72510"/>
                  <a:pt x="48221" y="72855"/>
                  <a:pt x="47959" y="73105"/>
                </a:cubicBezTo>
                <a:cubicBezTo>
                  <a:pt x="47697" y="73367"/>
                  <a:pt x="47364" y="73510"/>
                  <a:pt x="46995" y="73510"/>
                </a:cubicBezTo>
                <a:cubicBezTo>
                  <a:pt x="46626" y="73510"/>
                  <a:pt x="46292" y="73367"/>
                  <a:pt x="46030" y="73117"/>
                </a:cubicBezTo>
                <a:cubicBezTo>
                  <a:pt x="45768" y="72855"/>
                  <a:pt x="45625" y="72510"/>
                  <a:pt x="45625" y="72152"/>
                </a:cubicBezTo>
                <a:cubicBezTo>
                  <a:pt x="45625" y="71783"/>
                  <a:pt x="45768" y="71438"/>
                  <a:pt x="46030" y="71176"/>
                </a:cubicBezTo>
                <a:cubicBezTo>
                  <a:pt x="46280" y="70926"/>
                  <a:pt x="46626" y="70783"/>
                  <a:pt x="46995" y="70783"/>
                </a:cubicBezTo>
                <a:close/>
                <a:moveTo>
                  <a:pt x="62639" y="62604"/>
                </a:moveTo>
                <a:cubicBezTo>
                  <a:pt x="65664" y="62604"/>
                  <a:pt x="68128" y="65068"/>
                  <a:pt x="68128" y="68092"/>
                </a:cubicBezTo>
                <a:cubicBezTo>
                  <a:pt x="68128" y="71128"/>
                  <a:pt x="65664" y="73581"/>
                  <a:pt x="62639" y="73581"/>
                </a:cubicBezTo>
                <a:cubicBezTo>
                  <a:pt x="59615" y="73581"/>
                  <a:pt x="57151" y="71117"/>
                  <a:pt x="57151" y="68092"/>
                </a:cubicBezTo>
                <a:cubicBezTo>
                  <a:pt x="57151" y="65068"/>
                  <a:pt x="59615" y="62604"/>
                  <a:pt x="62639" y="62604"/>
                </a:cubicBezTo>
                <a:close/>
                <a:moveTo>
                  <a:pt x="62639" y="61949"/>
                </a:moveTo>
                <a:cubicBezTo>
                  <a:pt x="59258" y="61949"/>
                  <a:pt x="56496" y="64711"/>
                  <a:pt x="56496" y="68092"/>
                </a:cubicBezTo>
                <a:cubicBezTo>
                  <a:pt x="56496" y="71474"/>
                  <a:pt x="59258" y="74236"/>
                  <a:pt x="62639" y="74236"/>
                </a:cubicBezTo>
                <a:cubicBezTo>
                  <a:pt x="66021" y="74236"/>
                  <a:pt x="68783" y="71474"/>
                  <a:pt x="68783" y="68092"/>
                </a:cubicBezTo>
                <a:cubicBezTo>
                  <a:pt x="68783" y="64711"/>
                  <a:pt x="66021" y="61949"/>
                  <a:pt x="62639" y="61949"/>
                </a:cubicBezTo>
                <a:close/>
                <a:moveTo>
                  <a:pt x="127231" y="31362"/>
                </a:moveTo>
                <a:lnTo>
                  <a:pt x="108455" y="50138"/>
                </a:lnTo>
                <a:lnTo>
                  <a:pt x="108836" y="52960"/>
                </a:lnTo>
                <a:lnTo>
                  <a:pt x="104240" y="57543"/>
                </a:lnTo>
                <a:lnTo>
                  <a:pt x="101275" y="57543"/>
                </a:lnTo>
                <a:lnTo>
                  <a:pt x="89655" y="69164"/>
                </a:lnTo>
                <a:lnTo>
                  <a:pt x="86416" y="69164"/>
                </a:lnTo>
                <a:lnTo>
                  <a:pt x="78939" y="76641"/>
                </a:lnTo>
                <a:cubicBezTo>
                  <a:pt x="78755" y="76534"/>
                  <a:pt x="78549" y="76481"/>
                  <a:pt x="78343" y="76481"/>
                </a:cubicBezTo>
                <a:cubicBezTo>
                  <a:pt x="78043" y="76481"/>
                  <a:pt x="77743" y="76594"/>
                  <a:pt x="77510" y="76820"/>
                </a:cubicBezTo>
                <a:cubicBezTo>
                  <a:pt x="77058" y="77284"/>
                  <a:pt x="77058" y="78022"/>
                  <a:pt x="77522" y="78475"/>
                </a:cubicBezTo>
                <a:cubicBezTo>
                  <a:pt x="77749" y="78707"/>
                  <a:pt x="78046" y="78823"/>
                  <a:pt x="78345" y="78823"/>
                </a:cubicBezTo>
                <a:cubicBezTo>
                  <a:pt x="78644" y="78823"/>
                  <a:pt x="78945" y="78707"/>
                  <a:pt x="79177" y="78475"/>
                </a:cubicBezTo>
                <a:cubicBezTo>
                  <a:pt x="79546" y="78105"/>
                  <a:pt x="79606" y="77558"/>
                  <a:pt x="79380" y="77117"/>
                </a:cubicBezTo>
                <a:lnTo>
                  <a:pt x="86690" y="69807"/>
                </a:lnTo>
                <a:lnTo>
                  <a:pt x="89929" y="69807"/>
                </a:lnTo>
                <a:lnTo>
                  <a:pt x="101537" y="58198"/>
                </a:lnTo>
                <a:lnTo>
                  <a:pt x="104514" y="58198"/>
                </a:lnTo>
                <a:lnTo>
                  <a:pt x="109514" y="53186"/>
                </a:lnTo>
                <a:lnTo>
                  <a:pt x="109133" y="50364"/>
                </a:lnTo>
                <a:lnTo>
                  <a:pt x="127683" y="31814"/>
                </a:lnTo>
                <a:lnTo>
                  <a:pt x="127231" y="31362"/>
                </a:lnTo>
                <a:close/>
                <a:moveTo>
                  <a:pt x="54924" y="76581"/>
                </a:moveTo>
                <a:lnTo>
                  <a:pt x="54924" y="78915"/>
                </a:lnTo>
                <a:lnTo>
                  <a:pt x="57270" y="78915"/>
                </a:lnTo>
                <a:lnTo>
                  <a:pt x="57270" y="76581"/>
                </a:lnTo>
                <a:close/>
                <a:moveTo>
                  <a:pt x="59127" y="76581"/>
                </a:moveTo>
                <a:lnTo>
                  <a:pt x="59127" y="78915"/>
                </a:lnTo>
                <a:lnTo>
                  <a:pt x="61473" y="78915"/>
                </a:lnTo>
                <a:lnTo>
                  <a:pt x="61473" y="76581"/>
                </a:lnTo>
                <a:close/>
                <a:moveTo>
                  <a:pt x="68295" y="76748"/>
                </a:moveTo>
                <a:cubicBezTo>
                  <a:pt x="68664" y="76748"/>
                  <a:pt x="68997" y="76891"/>
                  <a:pt x="69259" y="77141"/>
                </a:cubicBezTo>
                <a:cubicBezTo>
                  <a:pt x="69521" y="77403"/>
                  <a:pt x="69664" y="77748"/>
                  <a:pt x="69664" y="78105"/>
                </a:cubicBezTo>
                <a:cubicBezTo>
                  <a:pt x="69664" y="78475"/>
                  <a:pt x="69521" y="78820"/>
                  <a:pt x="69259" y="79082"/>
                </a:cubicBezTo>
                <a:cubicBezTo>
                  <a:pt x="69009" y="79332"/>
                  <a:pt x="68664" y="79475"/>
                  <a:pt x="68295" y="79475"/>
                </a:cubicBezTo>
                <a:cubicBezTo>
                  <a:pt x="67926" y="79475"/>
                  <a:pt x="67592" y="79332"/>
                  <a:pt x="67331" y="79082"/>
                </a:cubicBezTo>
                <a:cubicBezTo>
                  <a:pt x="66795" y="78546"/>
                  <a:pt x="66795" y="77677"/>
                  <a:pt x="67331" y="77141"/>
                </a:cubicBezTo>
                <a:cubicBezTo>
                  <a:pt x="67581" y="76891"/>
                  <a:pt x="67926" y="76748"/>
                  <a:pt x="68295" y="76748"/>
                </a:cubicBezTo>
                <a:close/>
                <a:moveTo>
                  <a:pt x="106347" y="23599"/>
                </a:moveTo>
                <a:lnTo>
                  <a:pt x="94989" y="34969"/>
                </a:lnTo>
                <a:lnTo>
                  <a:pt x="94727" y="43232"/>
                </a:lnTo>
                <a:lnTo>
                  <a:pt x="80570" y="57412"/>
                </a:lnTo>
                <a:lnTo>
                  <a:pt x="80570" y="65032"/>
                </a:lnTo>
                <a:lnTo>
                  <a:pt x="69271" y="76355"/>
                </a:lnTo>
                <a:cubicBezTo>
                  <a:pt x="68974" y="76189"/>
                  <a:pt x="68640" y="76093"/>
                  <a:pt x="68295" y="76093"/>
                </a:cubicBezTo>
                <a:cubicBezTo>
                  <a:pt x="67759" y="76093"/>
                  <a:pt x="67247" y="76308"/>
                  <a:pt x="66866" y="76689"/>
                </a:cubicBezTo>
                <a:cubicBezTo>
                  <a:pt x="66092" y="77474"/>
                  <a:pt x="66092" y="78748"/>
                  <a:pt x="66878" y="79534"/>
                </a:cubicBezTo>
                <a:cubicBezTo>
                  <a:pt x="67259" y="79915"/>
                  <a:pt x="67759" y="80118"/>
                  <a:pt x="68295" y="80118"/>
                </a:cubicBezTo>
                <a:cubicBezTo>
                  <a:pt x="68831" y="80118"/>
                  <a:pt x="69343" y="79915"/>
                  <a:pt x="69724" y="79534"/>
                </a:cubicBezTo>
                <a:cubicBezTo>
                  <a:pt x="70105" y="79153"/>
                  <a:pt x="70307" y="78641"/>
                  <a:pt x="70307" y="78105"/>
                </a:cubicBezTo>
                <a:cubicBezTo>
                  <a:pt x="70307" y="77605"/>
                  <a:pt x="70117" y="77129"/>
                  <a:pt x="69783" y="76748"/>
                </a:cubicBezTo>
                <a:lnTo>
                  <a:pt x="81225" y="65294"/>
                </a:lnTo>
                <a:lnTo>
                  <a:pt x="81213" y="57686"/>
                </a:lnTo>
                <a:lnTo>
                  <a:pt x="95370" y="43506"/>
                </a:lnTo>
                <a:lnTo>
                  <a:pt x="95632" y="35243"/>
                </a:lnTo>
                <a:lnTo>
                  <a:pt x="106812" y="24063"/>
                </a:lnTo>
                <a:lnTo>
                  <a:pt x="106347" y="23599"/>
                </a:lnTo>
                <a:close/>
                <a:moveTo>
                  <a:pt x="54924" y="80487"/>
                </a:moveTo>
                <a:lnTo>
                  <a:pt x="54924" y="82820"/>
                </a:lnTo>
                <a:lnTo>
                  <a:pt x="57270" y="82820"/>
                </a:lnTo>
                <a:lnTo>
                  <a:pt x="57270" y="80487"/>
                </a:lnTo>
                <a:close/>
                <a:moveTo>
                  <a:pt x="59127" y="80487"/>
                </a:moveTo>
                <a:lnTo>
                  <a:pt x="59127" y="82820"/>
                </a:lnTo>
                <a:lnTo>
                  <a:pt x="61473" y="82820"/>
                </a:lnTo>
                <a:lnTo>
                  <a:pt x="61473" y="80487"/>
                </a:lnTo>
                <a:close/>
                <a:moveTo>
                  <a:pt x="54924" y="84392"/>
                </a:moveTo>
                <a:lnTo>
                  <a:pt x="54924" y="86726"/>
                </a:lnTo>
                <a:lnTo>
                  <a:pt x="57270" y="86726"/>
                </a:lnTo>
                <a:lnTo>
                  <a:pt x="57270" y="84392"/>
                </a:lnTo>
                <a:close/>
                <a:moveTo>
                  <a:pt x="71272" y="87404"/>
                </a:moveTo>
                <a:cubicBezTo>
                  <a:pt x="71641" y="87404"/>
                  <a:pt x="71974" y="87547"/>
                  <a:pt x="72236" y="87797"/>
                </a:cubicBezTo>
                <a:cubicBezTo>
                  <a:pt x="72498" y="88059"/>
                  <a:pt x="72641" y="88404"/>
                  <a:pt x="72641" y="88762"/>
                </a:cubicBezTo>
                <a:cubicBezTo>
                  <a:pt x="72641" y="89131"/>
                  <a:pt x="72498" y="89476"/>
                  <a:pt x="72236" y="89738"/>
                </a:cubicBezTo>
                <a:cubicBezTo>
                  <a:pt x="71974" y="89988"/>
                  <a:pt x="71641" y="90131"/>
                  <a:pt x="71272" y="90131"/>
                </a:cubicBezTo>
                <a:cubicBezTo>
                  <a:pt x="70902" y="90131"/>
                  <a:pt x="70569" y="89988"/>
                  <a:pt x="70307" y="89738"/>
                </a:cubicBezTo>
                <a:cubicBezTo>
                  <a:pt x="70045" y="89476"/>
                  <a:pt x="69902" y="89131"/>
                  <a:pt x="69902" y="88773"/>
                </a:cubicBezTo>
                <a:cubicBezTo>
                  <a:pt x="69902" y="88404"/>
                  <a:pt x="70045" y="88059"/>
                  <a:pt x="70307" y="87809"/>
                </a:cubicBezTo>
                <a:cubicBezTo>
                  <a:pt x="70569" y="87547"/>
                  <a:pt x="70902" y="87404"/>
                  <a:pt x="71272" y="87404"/>
                </a:cubicBezTo>
                <a:close/>
                <a:moveTo>
                  <a:pt x="54924" y="88285"/>
                </a:moveTo>
                <a:lnTo>
                  <a:pt x="54924" y="90631"/>
                </a:lnTo>
                <a:lnTo>
                  <a:pt x="57270" y="90631"/>
                </a:lnTo>
                <a:lnTo>
                  <a:pt x="57270" y="88285"/>
                </a:lnTo>
                <a:close/>
                <a:moveTo>
                  <a:pt x="61651" y="45482"/>
                </a:moveTo>
                <a:cubicBezTo>
                  <a:pt x="61115" y="45482"/>
                  <a:pt x="60604" y="45685"/>
                  <a:pt x="60223" y="46066"/>
                </a:cubicBezTo>
                <a:cubicBezTo>
                  <a:pt x="59842" y="46447"/>
                  <a:pt x="59639" y="46959"/>
                  <a:pt x="59639" y="47495"/>
                </a:cubicBezTo>
                <a:cubicBezTo>
                  <a:pt x="59639" y="47935"/>
                  <a:pt x="59782" y="48364"/>
                  <a:pt x="60044" y="48709"/>
                </a:cubicBezTo>
                <a:lnTo>
                  <a:pt x="56472" y="52293"/>
                </a:lnTo>
                <a:lnTo>
                  <a:pt x="50948" y="53174"/>
                </a:lnTo>
                <a:lnTo>
                  <a:pt x="47816" y="56293"/>
                </a:lnTo>
                <a:lnTo>
                  <a:pt x="47328" y="61437"/>
                </a:lnTo>
                <a:lnTo>
                  <a:pt x="12371" y="96393"/>
                </a:lnTo>
                <a:lnTo>
                  <a:pt x="12824" y="96858"/>
                </a:lnTo>
                <a:lnTo>
                  <a:pt x="47947" y="61734"/>
                </a:lnTo>
                <a:lnTo>
                  <a:pt x="48435" y="56591"/>
                </a:lnTo>
                <a:lnTo>
                  <a:pt x="51257" y="53781"/>
                </a:lnTo>
                <a:lnTo>
                  <a:pt x="56770" y="52900"/>
                </a:lnTo>
                <a:lnTo>
                  <a:pt x="60520" y="49161"/>
                </a:lnTo>
                <a:cubicBezTo>
                  <a:pt x="60842" y="49388"/>
                  <a:pt x="61235" y="49507"/>
                  <a:pt x="61651" y="49507"/>
                </a:cubicBezTo>
                <a:cubicBezTo>
                  <a:pt x="62187" y="49507"/>
                  <a:pt x="62687" y="49292"/>
                  <a:pt x="63068" y="48911"/>
                </a:cubicBezTo>
                <a:cubicBezTo>
                  <a:pt x="63449" y="48530"/>
                  <a:pt x="63663" y="48030"/>
                  <a:pt x="63663" y="47495"/>
                </a:cubicBezTo>
                <a:cubicBezTo>
                  <a:pt x="63663" y="46959"/>
                  <a:pt x="63449" y="46447"/>
                  <a:pt x="63068" y="46066"/>
                </a:cubicBezTo>
                <a:cubicBezTo>
                  <a:pt x="62687" y="45685"/>
                  <a:pt x="62187" y="45482"/>
                  <a:pt x="61651" y="45482"/>
                </a:cubicBezTo>
                <a:close/>
                <a:moveTo>
                  <a:pt x="69807" y="103120"/>
                </a:moveTo>
                <a:cubicBezTo>
                  <a:pt x="70105" y="103120"/>
                  <a:pt x="70379" y="103228"/>
                  <a:pt x="70617" y="103394"/>
                </a:cubicBezTo>
                <a:lnTo>
                  <a:pt x="70902" y="103680"/>
                </a:lnTo>
                <a:cubicBezTo>
                  <a:pt x="71081" y="103918"/>
                  <a:pt x="71176" y="104192"/>
                  <a:pt x="71176" y="104490"/>
                </a:cubicBezTo>
                <a:cubicBezTo>
                  <a:pt x="71176" y="104859"/>
                  <a:pt x="71033" y="105204"/>
                  <a:pt x="70771" y="105454"/>
                </a:cubicBezTo>
                <a:cubicBezTo>
                  <a:pt x="70521" y="105716"/>
                  <a:pt x="70176" y="105859"/>
                  <a:pt x="69807" y="105859"/>
                </a:cubicBezTo>
                <a:cubicBezTo>
                  <a:pt x="69450" y="105859"/>
                  <a:pt x="69105" y="105716"/>
                  <a:pt x="68843" y="105454"/>
                </a:cubicBezTo>
                <a:cubicBezTo>
                  <a:pt x="68593" y="105204"/>
                  <a:pt x="68450" y="104859"/>
                  <a:pt x="68450" y="104490"/>
                </a:cubicBezTo>
                <a:cubicBezTo>
                  <a:pt x="68450" y="104132"/>
                  <a:pt x="68593" y="103787"/>
                  <a:pt x="68843" y="103525"/>
                </a:cubicBezTo>
                <a:cubicBezTo>
                  <a:pt x="69105" y="103263"/>
                  <a:pt x="69450" y="103120"/>
                  <a:pt x="69807" y="103120"/>
                </a:cubicBezTo>
                <a:close/>
                <a:moveTo>
                  <a:pt x="118635" y="55126"/>
                </a:moveTo>
                <a:lnTo>
                  <a:pt x="83511" y="90250"/>
                </a:lnTo>
                <a:lnTo>
                  <a:pt x="83023" y="95393"/>
                </a:lnTo>
                <a:lnTo>
                  <a:pt x="80201" y="98203"/>
                </a:lnTo>
                <a:lnTo>
                  <a:pt x="74677" y="99084"/>
                </a:lnTo>
                <a:lnTo>
                  <a:pt x="70938" y="102823"/>
                </a:lnTo>
                <a:cubicBezTo>
                  <a:pt x="70605" y="102597"/>
                  <a:pt x="70224" y="102478"/>
                  <a:pt x="69807" y="102478"/>
                </a:cubicBezTo>
                <a:cubicBezTo>
                  <a:pt x="69271" y="102478"/>
                  <a:pt x="68771" y="102692"/>
                  <a:pt x="68390" y="103073"/>
                </a:cubicBezTo>
                <a:cubicBezTo>
                  <a:pt x="68009" y="103442"/>
                  <a:pt x="67795" y="103954"/>
                  <a:pt x="67795" y="104490"/>
                </a:cubicBezTo>
                <a:cubicBezTo>
                  <a:pt x="67795" y="105025"/>
                  <a:pt x="68009" y="105537"/>
                  <a:pt x="68390" y="105907"/>
                </a:cubicBezTo>
                <a:cubicBezTo>
                  <a:pt x="68771" y="106288"/>
                  <a:pt x="69271" y="106502"/>
                  <a:pt x="69807" y="106502"/>
                </a:cubicBezTo>
                <a:cubicBezTo>
                  <a:pt x="70355" y="106502"/>
                  <a:pt x="70855" y="106288"/>
                  <a:pt x="71236" y="105907"/>
                </a:cubicBezTo>
                <a:cubicBezTo>
                  <a:pt x="71617" y="105526"/>
                  <a:pt x="71819" y="105025"/>
                  <a:pt x="71819" y="104490"/>
                </a:cubicBezTo>
                <a:cubicBezTo>
                  <a:pt x="71819" y="104037"/>
                  <a:pt x="71676" y="103621"/>
                  <a:pt x="71402" y="103263"/>
                </a:cubicBezTo>
                <a:lnTo>
                  <a:pt x="74986" y="99691"/>
                </a:lnTo>
                <a:lnTo>
                  <a:pt x="80511" y="98810"/>
                </a:lnTo>
                <a:lnTo>
                  <a:pt x="83642" y="95679"/>
                </a:lnTo>
                <a:lnTo>
                  <a:pt x="84130" y="90547"/>
                </a:lnTo>
                <a:lnTo>
                  <a:pt x="119087" y="55591"/>
                </a:lnTo>
                <a:lnTo>
                  <a:pt x="118635" y="55126"/>
                </a:lnTo>
                <a:close/>
                <a:moveTo>
                  <a:pt x="46020" y="89113"/>
                </a:moveTo>
                <a:cubicBezTo>
                  <a:pt x="45721" y="89113"/>
                  <a:pt x="45423" y="89226"/>
                  <a:pt x="45197" y="89452"/>
                </a:cubicBezTo>
                <a:cubicBezTo>
                  <a:pt x="44816" y="89833"/>
                  <a:pt x="44756" y="90405"/>
                  <a:pt x="45006" y="90857"/>
                </a:cubicBezTo>
                <a:lnTo>
                  <a:pt x="40470" y="95393"/>
                </a:lnTo>
                <a:lnTo>
                  <a:pt x="40922" y="98751"/>
                </a:lnTo>
                <a:lnTo>
                  <a:pt x="30445" y="109216"/>
                </a:lnTo>
                <a:lnTo>
                  <a:pt x="30909" y="109681"/>
                </a:lnTo>
                <a:lnTo>
                  <a:pt x="41601" y="98977"/>
                </a:lnTo>
                <a:lnTo>
                  <a:pt x="41149" y="95620"/>
                </a:lnTo>
                <a:lnTo>
                  <a:pt x="45471" y="91309"/>
                </a:lnTo>
                <a:cubicBezTo>
                  <a:pt x="45644" y="91403"/>
                  <a:pt x="45836" y="91451"/>
                  <a:pt x="46028" y="91451"/>
                </a:cubicBezTo>
                <a:cubicBezTo>
                  <a:pt x="46324" y="91451"/>
                  <a:pt x="46621" y="91338"/>
                  <a:pt x="46852" y="91107"/>
                </a:cubicBezTo>
                <a:cubicBezTo>
                  <a:pt x="47304" y="90655"/>
                  <a:pt x="47304" y="89916"/>
                  <a:pt x="46852" y="89452"/>
                </a:cubicBezTo>
                <a:cubicBezTo>
                  <a:pt x="46620" y="89226"/>
                  <a:pt x="46319" y="89113"/>
                  <a:pt x="46020" y="89113"/>
                </a:cubicBezTo>
                <a:close/>
                <a:moveTo>
                  <a:pt x="46995" y="70128"/>
                </a:moveTo>
                <a:cubicBezTo>
                  <a:pt x="46459" y="70128"/>
                  <a:pt x="45947" y="70343"/>
                  <a:pt x="45566" y="70724"/>
                </a:cubicBezTo>
                <a:cubicBezTo>
                  <a:pt x="45197" y="71105"/>
                  <a:pt x="44983" y="71605"/>
                  <a:pt x="44983" y="72140"/>
                </a:cubicBezTo>
                <a:cubicBezTo>
                  <a:pt x="44983" y="72605"/>
                  <a:pt x="45137" y="73033"/>
                  <a:pt x="45411" y="73379"/>
                </a:cubicBezTo>
                <a:lnTo>
                  <a:pt x="27099" y="91702"/>
                </a:lnTo>
                <a:lnTo>
                  <a:pt x="24278" y="91321"/>
                </a:lnTo>
                <a:lnTo>
                  <a:pt x="19265" y="96334"/>
                </a:lnTo>
                <a:lnTo>
                  <a:pt x="19265" y="99299"/>
                </a:lnTo>
                <a:lnTo>
                  <a:pt x="7656" y="110919"/>
                </a:lnTo>
                <a:lnTo>
                  <a:pt x="7656" y="114158"/>
                </a:lnTo>
                <a:lnTo>
                  <a:pt x="1" y="121801"/>
                </a:lnTo>
                <a:lnTo>
                  <a:pt x="453" y="122266"/>
                </a:lnTo>
                <a:lnTo>
                  <a:pt x="8299" y="114419"/>
                </a:lnTo>
                <a:lnTo>
                  <a:pt x="8299" y="111181"/>
                </a:lnTo>
                <a:lnTo>
                  <a:pt x="19920" y="99560"/>
                </a:lnTo>
                <a:lnTo>
                  <a:pt x="19920" y="96596"/>
                </a:lnTo>
                <a:lnTo>
                  <a:pt x="24504" y="92000"/>
                </a:lnTo>
                <a:lnTo>
                  <a:pt x="27326" y="92381"/>
                </a:lnTo>
                <a:lnTo>
                  <a:pt x="45887" y="73819"/>
                </a:lnTo>
                <a:cubicBezTo>
                  <a:pt x="46209" y="74034"/>
                  <a:pt x="46590" y="74153"/>
                  <a:pt x="46995" y="74153"/>
                </a:cubicBezTo>
                <a:cubicBezTo>
                  <a:pt x="47530" y="74153"/>
                  <a:pt x="48042" y="73950"/>
                  <a:pt x="48423" y="73569"/>
                </a:cubicBezTo>
                <a:cubicBezTo>
                  <a:pt x="48793" y="73188"/>
                  <a:pt x="49007" y="72676"/>
                  <a:pt x="49007" y="72140"/>
                </a:cubicBezTo>
                <a:cubicBezTo>
                  <a:pt x="49007" y="71605"/>
                  <a:pt x="48793" y="71093"/>
                  <a:pt x="48412" y="70724"/>
                </a:cubicBezTo>
                <a:cubicBezTo>
                  <a:pt x="48031" y="70343"/>
                  <a:pt x="47530" y="70128"/>
                  <a:pt x="46995" y="70128"/>
                </a:cubicBezTo>
                <a:close/>
                <a:moveTo>
                  <a:pt x="71272" y="86761"/>
                </a:moveTo>
                <a:cubicBezTo>
                  <a:pt x="70736" y="86761"/>
                  <a:pt x="70236" y="86964"/>
                  <a:pt x="69855" y="87345"/>
                </a:cubicBezTo>
                <a:cubicBezTo>
                  <a:pt x="69474" y="87726"/>
                  <a:pt x="69259" y="88238"/>
                  <a:pt x="69259" y="88773"/>
                </a:cubicBezTo>
                <a:cubicBezTo>
                  <a:pt x="69259" y="89190"/>
                  <a:pt x="69390" y="89583"/>
                  <a:pt x="69628" y="89928"/>
                </a:cubicBezTo>
                <a:lnTo>
                  <a:pt x="64961" y="94584"/>
                </a:lnTo>
                <a:lnTo>
                  <a:pt x="65426" y="97941"/>
                </a:lnTo>
                <a:lnTo>
                  <a:pt x="41030" y="122325"/>
                </a:lnTo>
                <a:lnTo>
                  <a:pt x="41494" y="122778"/>
                </a:lnTo>
                <a:lnTo>
                  <a:pt x="66104" y="98167"/>
                </a:lnTo>
                <a:lnTo>
                  <a:pt x="65652" y="94810"/>
                </a:lnTo>
                <a:lnTo>
                  <a:pt x="70081" y="90381"/>
                </a:lnTo>
                <a:cubicBezTo>
                  <a:pt x="70426" y="90643"/>
                  <a:pt x="70831" y="90774"/>
                  <a:pt x="71272" y="90774"/>
                </a:cubicBezTo>
                <a:cubicBezTo>
                  <a:pt x="71807" y="90774"/>
                  <a:pt x="72319" y="90571"/>
                  <a:pt x="72700" y="90190"/>
                </a:cubicBezTo>
                <a:cubicBezTo>
                  <a:pt x="73081" y="89809"/>
                  <a:pt x="73284" y="89297"/>
                  <a:pt x="73284" y="88762"/>
                </a:cubicBezTo>
                <a:cubicBezTo>
                  <a:pt x="73284" y="88226"/>
                  <a:pt x="73069" y="87726"/>
                  <a:pt x="72700" y="87345"/>
                </a:cubicBezTo>
                <a:cubicBezTo>
                  <a:pt x="72319" y="86964"/>
                  <a:pt x="71807" y="86761"/>
                  <a:pt x="71272" y="86761"/>
                </a:cubicBezTo>
                <a:close/>
                <a:moveTo>
                  <a:pt x="58947" y="93780"/>
                </a:moveTo>
                <a:cubicBezTo>
                  <a:pt x="58648" y="93780"/>
                  <a:pt x="58347" y="93893"/>
                  <a:pt x="58115" y="94119"/>
                </a:cubicBezTo>
                <a:cubicBezTo>
                  <a:pt x="57746" y="94500"/>
                  <a:pt x="57686" y="95048"/>
                  <a:pt x="57913" y="95489"/>
                </a:cubicBezTo>
                <a:lnTo>
                  <a:pt x="50602" y="102787"/>
                </a:lnTo>
                <a:lnTo>
                  <a:pt x="47364" y="102787"/>
                </a:lnTo>
                <a:lnTo>
                  <a:pt x="35755" y="114408"/>
                </a:lnTo>
                <a:lnTo>
                  <a:pt x="32779" y="114408"/>
                </a:lnTo>
                <a:lnTo>
                  <a:pt x="27778" y="119408"/>
                </a:lnTo>
                <a:lnTo>
                  <a:pt x="28159" y="122230"/>
                </a:lnTo>
                <a:lnTo>
                  <a:pt x="9609" y="140780"/>
                </a:lnTo>
                <a:lnTo>
                  <a:pt x="10061" y="141244"/>
                </a:lnTo>
                <a:lnTo>
                  <a:pt x="28838" y="122468"/>
                </a:lnTo>
                <a:lnTo>
                  <a:pt x="28457" y="119646"/>
                </a:lnTo>
                <a:lnTo>
                  <a:pt x="33052" y="115050"/>
                </a:lnTo>
                <a:lnTo>
                  <a:pt x="36017" y="115050"/>
                </a:lnTo>
                <a:lnTo>
                  <a:pt x="47638" y="103442"/>
                </a:lnTo>
                <a:lnTo>
                  <a:pt x="50876" y="103442"/>
                </a:lnTo>
                <a:lnTo>
                  <a:pt x="58353" y="95953"/>
                </a:lnTo>
                <a:cubicBezTo>
                  <a:pt x="58539" y="96065"/>
                  <a:pt x="58747" y="96122"/>
                  <a:pt x="58954" y="96122"/>
                </a:cubicBezTo>
                <a:cubicBezTo>
                  <a:pt x="59251" y="96122"/>
                  <a:pt x="59546" y="96006"/>
                  <a:pt x="59770" y="95774"/>
                </a:cubicBezTo>
                <a:cubicBezTo>
                  <a:pt x="60234" y="95322"/>
                  <a:pt x="60234" y="94584"/>
                  <a:pt x="59770" y="94119"/>
                </a:cubicBezTo>
                <a:cubicBezTo>
                  <a:pt x="59544" y="93893"/>
                  <a:pt x="59246" y="93780"/>
                  <a:pt x="58947" y="937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8"/>
          <p:cNvSpPr txBox="1">
            <a:spLocks noGrp="1"/>
          </p:cNvSpPr>
          <p:nvPr>
            <p:ph type="title"/>
          </p:nvPr>
        </p:nvSpPr>
        <p:spPr>
          <a:xfrm>
            <a:off x="1424801" y="1458897"/>
            <a:ext cx="6792999" cy="222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tx1"/>
                </a:solidFill>
              </a:rPr>
              <a:t>DATASET AND METRICS</a:t>
            </a:r>
            <a:endParaRPr sz="6000" dirty="0">
              <a:solidFill>
                <a:schemeClr val="tx1"/>
              </a:solidFill>
            </a:endParaRPr>
          </a:p>
        </p:txBody>
      </p:sp>
      <p:grpSp>
        <p:nvGrpSpPr>
          <p:cNvPr id="521" name="Google Shape;521;p38"/>
          <p:cNvGrpSpPr/>
          <p:nvPr/>
        </p:nvGrpSpPr>
        <p:grpSpPr>
          <a:xfrm>
            <a:off x="3971925" y="3938450"/>
            <a:ext cx="1200150" cy="114300"/>
            <a:chOff x="752475" y="981075"/>
            <a:chExt cx="1200150" cy="114300"/>
          </a:xfrm>
        </p:grpSpPr>
        <p:sp>
          <p:nvSpPr>
            <p:cNvPr id="522" name="Google Shape;522;p38"/>
            <p:cNvSpPr/>
            <p:nvPr/>
          </p:nvSpPr>
          <p:spPr>
            <a:xfrm>
              <a:off x="752475" y="981075"/>
              <a:ext cx="114300" cy="114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9334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11144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129540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1476375" y="981075"/>
              <a:ext cx="114300" cy="114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16573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18383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4501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p42"/>
          <p:cNvSpPr txBox="1">
            <a:spLocks noGrp="1"/>
          </p:cNvSpPr>
          <p:nvPr>
            <p:ph type="title"/>
          </p:nvPr>
        </p:nvSpPr>
        <p:spPr>
          <a:xfrm>
            <a:off x="264517" y="102701"/>
            <a:ext cx="77109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</a:t>
            </a:r>
            <a:r>
              <a:rPr lang="en" dirty="0">
                <a:solidFill>
                  <a:schemeClr val="bg1"/>
                </a:solidFill>
              </a:rPr>
              <a:t>PREPROCESSING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2152" name="Google Shape;2152;p42"/>
          <p:cNvCxnSpPr>
            <a:cxnSpLocks/>
            <a:stCxn id="2153" idx="7"/>
            <a:endCxn id="2154" idx="2"/>
          </p:cNvCxnSpPr>
          <p:nvPr/>
        </p:nvCxnSpPr>
        <p:spPr>
          <a:xfrm flipV="1">
            <a:off x="1129316" y="2587709"/>
            <a:ext cx="1081840" cy="1074424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5" name="Google Shape;2155;p42"/>
          <p:cNvCxnSpPr>
            <a:cxnSpLocks/>
          </p:cNvCxnSpPr>
          <p:nvPr/>
        </p:nvCxnSpPr>
        <p:spPr>
          <a:xfrm>
            <a:off x="2964497" y="2789113"/>
            <a:ext cx="991215" cy="1116837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7" name="Google Shape;2157;p42"/>
          <p:cNvCxnSpPr>
            <a:cxnSpLocks/>
            <a:stCxn id="2156" idx="7"/>
            <a:endCxn id="2158" idx="2"/>
          </p:cNvCxnSpPr>
          <p:nvPr/>
        </p:nvCxnSpPr>
        <p:spPr>
          <a:xfrm flipV="1">
            <a:off x="4749358" y="2749564"/>
            <a:ext cx="1085216" cy="891586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3" name="Google Shape;2153;p42"/>
          <p:cNvSpPr/>
          <p:nvPr/>
        </p:nvSpPr>
        <p:spPr>
          <a:xfrm>
            <a:off x="449606" y="3553772"/>
            <a:ext cx="796330" cy="739932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01</a:t>
            </a:r>
            <a:endParaRPr sz="3000" dirty="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159" name="Google Shape;2159;p42"/>
          <p:cNvSpPr/>
          <p:nvPr/>
        </p:nvSpPr>
        <p:spPr>
          <a:xfrm>
            <a:off x="297028" y="3398764"/>
            <a:ext cx="1100944" cy="1102597"/>
          </a:xfrm>
          <a:prstGeom prst="blockArc">
            <a:avLst>
              <a:gd name="adj1" fmla="val 7948276"/>
              <a:gd name="adj2" fmla="val 1761370"/>
              <a:gd name="adj3" fmla="val 7176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6" name="Google Shape;2156;p42"/>
          <p:cNvSpPr/>
          <p:nvPr/>
        </p:nvSpPr>
        <p:spPr>
          <a:xfrm>
            <a:off x="3932763" y="3501045"/>
            <a:ext cx="956700" cy="9567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03</a:t>
            </a: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160" name="Google Shape;2160;p42"/>
          <p:cNvSpPr/>
          <p:nvPr/>
        </p:nvSpPr>
        <p:spPr>
          <a:xfrm rot="6299891">
            <a:off x="3660788" y="3325655"/>
            <a:ext cx="1471027" cy="1402641"/>
          </a:xfrm>
          <a:prstGeom prst="blockArc">
            <a:avLst>
              <a:gd name="adj1" fmla="val 7558344"/>
              <a:gd name="adj2" fmla="val 15223599"/>
              <a:gd name="adj3" fmla="val 8678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8" name="Google Shape;2158;p42"/>
          <p:cNvSpPr/>
          <p:nvPr/>
        </p:nvSpPr>
        <p:spPr>
          <a:xfrm>
            <a:off x="5834574" y="2271214"/>
            <a:ext cx="956700" cy="9567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04</a:t>
            </a:r>
            <a:endParaRPr sz="3000" dirty="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161" name="Google Shape;2161;p42"/>
          <p:cNvSpPr/>
          <p:nvPr/>
        </p:nvSpPr>
        <p:spPr>
          <a:xfrm rot="6978280">
            <a:off x="5534989" y="2051053"/>
            <a:ext cx="1525903" cy="1525903"/>
          </a:xfrm>
          <a:prstGeom prst="blockArc">
            <a:avLst>
              <a:gd name="adj1" fmla="val 7630252"/>
              <a:gd name="adj2" fmla="val 11218651"/>
              <a:gd name="adj3" fmla="val 8577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2" name="Google Shape;2162;p42"/>
          <p:cNvSpPr txBox="1">
            <a:spLocks noGrp="1"/>
          </p:cNvSpPr>
          <p:nvPr>
            <p:ph type="title" idx="4294967295"/>
          </p:nvPr>
        </p:nvSpPr>
        <p:spPr>
          <a:xfrm>
            <a:off x="56704" y="2417770"/>
            <a:ext cx="1693200" cy="3207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J</a:t>
            </a:r>
            <a:r>
              <a:rPr lang="it-IT" sz="2200" dirty="0"/>
              <a:t>AAD DATASET</a:t>
            </a:r>
            <a:endParaRPr sz="2200" dirty="0"/>
          </a:p>
        </p:txBody>
      </p:sp>
      <p:sp>
        <p:nvSpPr>
          <p:cNvPr id="2163" name="Google Shape;2163;p42"/>
          <p:cNvSpPr txBox="1">
            <a:spLocks noGrp="1"/>
          </p:cNvSpPr>
          <p:nvPr>
            <p:ph type="subTitle" idx="1"/>
          </p:nvPr>
        </p:nvSpPr>
        <p:spPr>
          <a:xfrm>
            <a:off x="8884" y="2756479"/>
            <a:ext cx="16932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346 hd videos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</a:t>
            </a:r>
            <a:r>
              <a:rPr lang="en" sz="10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ore than 80.000 frames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170 GB</a:t>
            </a:r>
            <a:endParaRPr sz="105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64" name="Google Shape;2164;p42"/>
          <p:cNvSpPr txBox="1">
            <a:spLocks noGrp="1"/>
          </p:cNvSpPr>
          <p:nvPr>
            <p:ph type="title" idx="4294967295"/>
          </p:nvPr>
        </p:nvSpPr>
        <p:spPr>
          <a:xfrm>
            <a:off x="5486699" y="3289129"/>
            <a:ext cx="1930334" cy="3207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DATA BALANCING</a:t>
            </a:r>
            <a:endParaRPr sz="2000" dirty="0"/>
          </a:p>
        </p:txBody>
      </p:sp>
      <p:sp>
        <p:nvSpPr>
          <p:cNvPr id="2154" name="Google Shape;2154;p42"/>
          <p:cNvSpPr/>
          <p:nvPr/>
        </p:nvSpPr>
        <p:spPr>
          <a:xfrm>
            <a:off x="2211156" y="2230986"/>
            <a:ext cx="806320" cy="713445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02</a:t>
            </a: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165" name="Google Shape;2165;p42"/>
          <p:cNvSpPr/>
          <p:nvPr/>
        </p:nvSpPr>
        <p:spPr>
          <a:xfrm rot="6999485">
            <a:off x="1998385" y="2111057"/>
            <a:ext cx="1201336" cy="1127966"/>
          </a:xfrm>
          <a:prstGeom prst="blockArc">
            <a:avLst>
              <a:gd name="adj1" fmla="val 5393833"/>
              <a:gd name="adj2" fmla="val 12730066"/>
              <a:gd name="adj3" fmla="val 6895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42"/>
          <p:cNvSpPr txBox="1">
            <a:spLocks noGrp="1"/>
          </p:cNvSpPr>
          <p:nvPr>
            <p:ph type="subTitle" idx="2"/>
          </p:nvPr>
        </p:nvSpPr>
        <p:spPr>
          <a:xfrm>
            <a:off x="5596212" y="3585643"/>
            <a:ext cx="1691700" cy="461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round 60-40 class division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171" name="Google Shape;2171;p42"/>
          <p:cNvGrpSpPr/>
          <p:nvPr/>
        </p:nvGrpSpPr>
        <p:grpSpPr>
          <a:xfrm rot="5400000" flipH="1">
            <a:off x="6077913" y="-1156750"/>
            <a:ext cx="1955378" cy="4224060"/>
            <a:chOff x="7350442" y="2608992"/>
            <a:chExt cx="777239" cy="1673160"/>
          </a:xfrm>
        </p:grpSpPr>
        <p:sp>
          <p:nvSpPr>
            <p:cNvPr id="2172" name="Google Shape;2172;p4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3" name="Google Shape;2173;p4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4" name="Google Shape;2174;p4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5" name="Google Shape;2175;p4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6" name="Google Shape;2176;p4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7" name="Google Shape;2177;p4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8" name="Google Shape;2178;p4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9" name="Google Shape;2179;p4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2158;p42">
            <a:extLst>
              <a:ext uri="{FF2B5EF4-FFF2-40B4-BE49-F238E27FC236}">
                <a16:creationId xmlns:a16="http://schemas.microsoft.com/office/drawing/2014/main" id="{80180451-BD84-C196-EE3E-5913DFE4BF30}"/>
              </a:ext>
            </a:extLst>
          </p:cNvPr>
          <p:cNvSpPr/>
          <p:nvPr/>
        </p:nvSpPr>
        <p:spPr>
          <a:xfrm>
            <a:off x="7773379" y="3501045"/>
            <a:ext cx="956700" cy="9567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05</a:t>
            </a:r>
            <a:endParaRPr sz="3000" dirty="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3" name="Google Shape;2169;p42">
            <a:extLst>
              <a:ext uri="{FF2B5EF4-FFF2-40B4-BE49-F238E27FC236}">
                <a16:creationId xmlns:a16="http://schemas.microsoft.com/office/drawing/2014/main" id="{F77D667F-132B-910E-B478-6DE251E464DB}"/>
              </a:ext>
            </a:extLst>
          </p:cNvPr>
          <p:cNvSpPr txBox="1">
            <a:spLocks/>
          </p:cNvSpPr>
          <p:nvPr/>
        </p:nvSpPr>
        <p:spPr>
          <a:xfrm>
            <a:off x="7304603" y="2773528"/>
            <a:ext cx="1863029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it-IT" sz="2200" dirty="0"/>
              <a:t>TRASFORMATION</a:t>
            </a:r>
          </a:p>
        </p:txBody>
      </p:sp>
      <p:sp>
        <p:nvSpPr>
          <p:cNvPr id="4" name="Google Shape;2170;p42">
            <a:extLst>
              <a:ext uri="{FF2B5EF4-FFF2-40B4-BE49-F238E27FC236}">
                <a16:creationId xmlns:a16="http://schemas.microsoft.com/office/drawing/2014/main" id="{D82E21E8-DE87-FE13-5E09-7B6083561BDD}"/>
              </a:ext>
            </a:extLst>
          </p:cNvPr>
          <p:cNvSpPr txBox="1">
            <a:spLocks/>
          </p:cNvSpPr>
          <p:nvPr/>
        </p:nvSpPr>
        <p:spPr>
          <a:xfrm>
            <a:off x="7475932" y="3105553"/>
            <a:ext cx="16917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For Global and local context</a:t>
            </a:r>
          </a:p>
        </p:txBody>
      </p:sp>
      <p:cxnSp>
        <p:nvCxnSpPr>
          <p:cNvPr id="6" name="Google Shape;2157;p42">
            <a:extLst>
              <a:ext uri="{FF2B5EF4-FFF2-40B4-BE49-F238E27FC236}">
                <a16:creationId xmlns:a16="http://schemas.microsoft.com/office/drawing/2014/main" id="{C6B55E0E-C69A-B010-BF2D-6B9F7DDB6D21}"/>
              </a:ext>
            </a:extLst>
          </p:cNvPr>
          <p:cNvCxnSpPr>
            <a:cxnSpLocks/>
            <a:stCxn id="2158" idx="6"/>
            <a:endCxn id="2" idx="1"/>
          </p:cNvCxnSpPr>
          <p:nvPr/>
        </p:nvCxnSpPr>
        <p:spPr>
          <a:xfrm>
            <a:off x="6791274" y="2749564"/>
            <a:ext cx="1122210" cy="891586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2161;p42">
            <a:extLst>
              <a:ext uri="{FF2B5EF4-FFF2-40B4-BE49-F238E27FC236}">
                <a16:creationId xmlns:a16="http://schemas.microsoft.com/office/drawing/2014/main" id="{45E5936F-418B-2AB3-E0AC-93AACCB0127A}"/>
              </a:ext>
            </a:extLst>
          </p:cNvPr>
          <p:cNvSpPr/>
          <p:nvPr/>
        </p:nvSpPr>
        <p:spPr>
          <a:xfrm rot="17552773">
            <a:off x="7505628" y="3135395"/>
            <a:ext cx="1525903" cy="1525903"/>
          </a:xfrm>
          <a:prstGeom prst="blockArc">
            <a:avLst>
              <a:gd name="adj1" fmla="val 9394191"/>
              <a:gd name="adj2" fmla="val 11218651"/>
              <a:gd name="adj3" fmla="val 8577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2167;p42">
            <a:extLst>
              <a:ext uri="{FF2B5EF4-FFF2-40B4-BE49-F238E27FC236}">
                <a16:creationId xmlns:a16="http://schemas.microsoft.com/office/drawing/2014/main" id="{1D80EE68-B2D0-6BF2-134C-03C1DCD2DA55}"/>
              </a:ext>
            </a:extLst>
          </p:cNvPr>
          <p:cNvSpPr txBox="1">
            <a:spLocks/>
          </p:cNvSpPr>
          <p:nvPr/>
        </p:nvSpPr>
        <p:spPr>
          <a:xfrm>
            <a:off x="1616635" y="3269803"/>
            <a:ext cx="1914633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2000" dirty="0"/>
              <a:t>V</a:t>
            </a:r>
            <a:r>
              <a:rPr lang="it-IT" sz="2000" dirty="0"/>
              <a:t>IDEO TO FRAME</a:t>
            </a:r>
          </a:p>
        </p:txBody>
      </p:sp>
      <p:sp>
        <p:nvSpPr>
          <p:cNvPr id="15" name="Google Shape;2168;p42">
            <a:extLst>
              <a:ext uri="{FF2B5EF4-FFF2-40B4-BE49-F238E27FC236}">
                <a16:creationId xmlns:a16="http://schemas.microsoft.com/office/drawing/2014/main" id="{EB86BDA4-4D27-1FB1-F167-B4B09965858E}"/>
              </a:ext>
            </a:extLst>
          </p:cNvPr>
          <p:cNvSpPr txBox="1">
            <a:spLocks/>
          </p:cNvSpPr>
          <p:nvPr/>
        </p:nvSpPr>
        <p:spPr>
          <a:xfrm>
            <a:off x="1735769" y="3549867"/>
            <a:ext cx="173728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Creation of the frames from the videos</a:t>
            </a:r>
          </a:p>
        </p:txBody>
      </p:sp>
      <p:sp>
        <p:nvSpPr>
          <p:cNvPr id="17" name="Google Shape;2167;p42">
            <a:extLst>
              <a:ext uri="{FF2B5EF4-FFF2-40B4-BE49-F238E27FC236}">
                <a16:creationId xmlns:a16="http://schemas.microsoft.com/office/drawing/2014/main" id="{75863584-01F9-C274-F591-C6BF7323502F}"/>
              </a:ext>
            </a:extLst>
          </p:cNvPr>
          <p:cNvSpPr txBox="1">
            <a:spLocks/>
          </p:cNvSpPr>
          <p:nvPr/>
        </p:nvSpPr>
        <p:spPr>
          <a:xfrm>
            <a:off x="3511749" y="2360852"/>
            <a:ext cx="169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it-IT" sz="2200" dirty="0"/>
              <a:t>SUBSET</a:t>
            </a:r>
          </a:p>
        </p:txBody>
      </p:sp>
      <p:sp>
        <p:nvSpPr>
          <p:cNvPr id="18" name="Google Shape;2168;p42">
            <a:extLst>
              <a:ext uri="{FF2B5EF4-FFF2-40B4-BE49-F238E27FC236}">
                <a16:creationId xmlns:a16="http://schemas.microsoft.com/office/drawing/2014/main" id="{4C1B4DF6-57CF-67A9-70F3-BD0F1BF62C68}"/>
              </a:ext>
            </a:extLst>
          </p:cNvPr>
          <p:cNvSpPr txBox="1">
            <a:spLocks/>
          </p:cNvSpPr>
          <p:nvPr/>
        </p:nvSpPr>
        <p:spPr>
          <a:xfrm>
            <a:off x="3528529" y="2749564"/>
            <a:ext cx="173728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60 </a:t>
            </a:r>
            <a:r>
              <a:rPr lang="en-US" sz="11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hd</a:t>
            </a:r>
            <a:r>
              <a:rPr lang="en-US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videos</a:t>
            </a:r>
          </a:p>
          <a:p>
            <a:pPr algn="ctr"/>
            <a:r>
              <a:rPr lang="en-US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Around 15.000 frames</a:t>
            </a:r>
          </a:p>
          <a:p>
            <a:pPr algn="ctr"/>
            <a:r>
              <a:rPr lang="en-US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36 GB</a:t>
            </a:r>
          </a:p>
        </p:txBody>
      </p:sp>
    </p:spTree>
    <p:extLst>
      <p:ext uri="{BB962C8B-B14F-4D97-AF65-F5344CB8AC3E}">
        <p14:creationId xmlns:p14="http://schemas.microsoft.com/office/powerpoint/2010/main" val="1788212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159333" y="57271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METRICS AND LOSS</a:t>
            </a:r>
            <a:r>
              <a:rPr lang="en-US" dirty="0"/>
              <a:t>: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2" name="Google Shape;351;p35">
            <a:extLst>
              <a:ext uri="{FF2B5EF4-FFF2-40B4-BE49-F238E27FC236}">
                <a16:creationId xmlns:a16="http://schemas.microsoft.com/office/drawing/2014/main" id="{29995E1B-718C-9327-EC4E-2A2541E73074}"/>
              </a:ext>
            </a:extLst>
          </p:cNvPr>
          <p:cNvGrpSpPr/>
          <p:nvPr/>
        </p:nvGrpSpPr>
        <p:grpSpPr>
          <a:xfrm>
            <a:off x="7114629" y="39343"/>
            <a:ext cx="2029371" cy="4383847"/>
            <a:chOff x="7350442" y="2608992"/>
            <a:chExt cx="777239" cy="1673160"/>
          </a:xfrm>
        </p:grpSpPr>
        <p:sp>
          <p:nvSpPr>
            <p:cNvPr id="3" name="Google Shape;352;p35">
              <a:extLst>
                <a:ext uri="{FF2B5EF4-FFF2-40B4-BE49-F238E27FC236}">
                  <a16:creationId xmlns:a16="http://schemas.microsoft.com/office/drawing/2014/main" id="{0FD98A4B-9913-B3EF-BEAF-B34B5123181F}"/>
                </a:ext>
              </a:extLst>
            </p:cNvPr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353;p35">
              <a:extLst>
                <a:ext uri="{FF2B5EF4-FFF2-40B4-BE49-F238E27FC236}">
                  <a16:creationId xmlns:a16="http://schemas.microsoft.com/office/drawing/2014/main" id="{8B7A61AD-5B97-3719-6D9C-21FA06FE4ECC}"/>
                </a:ext>
              </a:extLst>
            </p:cNvPr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354;p35">
              <a:extLst>
                <a:ext uri="{FF2B5EF4-FFF2-40B4-BE49-F238E27FC236}">
                  <a16:creationId xmlns:a16="http://schemas.microsoft.com/office/drawing/2014/main" id="{C9816A0D-FB6D-EB71-E167-7440A2E6FC28}"/>
                </a:ext>
              </a:extLst>
            </p:cNvPr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55;p35">
              <a:extLst>
                <a:ext uri="{FF2B5EF4-FFF2-40B4-BE49-F238E27FC236}">
                  <a16:creationId xmlns:a16="http://schemas.microsoft.com/office/drawing/2014/main" id="{812FEBF4-65C3-77E6-248C-5F7D89B4D504}"/>
                </a:ext>
              </a:extLst>
            </p:cNvPr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56;p35">
              <a:extLst>
                <a:ext uri="{FF2B5EF4-FFF2-40B4-BE49-F238E27FC236}">
                  <a16:creationId xmlns:a16="http://schemas.microsoft.com/office/drawing/2014/main" id="{F2671B72-6C47-840A-9E6D-D8BC07CDD8E5}"/>
                </a:ext>
              </a:extLst>
            </p:cNvPr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57;p35">
              <a:extLst>
                <a:ext uri="{FF2B5EF4-FFF2-40B4-BE49-F238E27FC236}">
                  <a16:creationId xmlns:a16="http://schemas.microsoft.com/office/drawing/2014/main" id="{79FF9484-3D18-545A-FA31-1C8020A0E637}"/>
                </a:ext>
              </a:extLst>
            </p:cNvPr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58;p35">
              <a:extLst>
                <a:ext uri="{FF2B5EF4-FFF2-40B4-BE49-F238E27FC236}">
                  <a16:creationId xmlns:a16="http://schemas.microsoft.com/office/drawing/2014/main" id="{AC5D5CE4-F983-40A9-1566-4C84F96DBE4B}"/>
                </a:ext>
              </a:extLst>
            </p:cNvPr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59;p35">
              <a:extLst>
                <a:ext uri="{FF2B5EF4-FFF2-40B4-BE49-F238E27FC236}">
                  <a16:creationId xmlns:a16="http://schemas.microsoft.com/office/drawing/2014/main" id="{5DB0FAC6-9FAD-70B0-ED39-37E9A3B2EF7F}"/>
                </a:ext>
              </a:extLst>
            </p:cNvPr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9D932BE-FD7D-795C-5C7A-0588AE29D1A7}"/>
              </a:ext>
            </a:extLst>
          </p:cNvPr>
          <p:cNvSpPr txBox="1"/>
          <p:nvPr/>
        </p:nvSpPr>
        <p:spPr>
          <a:xfrm>
            <a:off x="358098" y="1724900"/>
            <a:ext cx="156762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050" dirty="0">
                <a:solidFill>
                  <a:srgbClr val="FFFFFF"/>
                </a:solidFill>
              </a:rPr>
              <a:t>         TP + TN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050" dirty="0">
                <a:solidFill>
                  <a:srgbClr val="FFFFFF"/>
                </a:solidFill>
              </a:rPr>
              <a:t>TP + TN + FP + FN</a:t>
            </a:r>
            <a:endParaRPr lang="en-US" sz="105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endParaRPr lang="en-US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endParaRPr lang="it-IT" dirty="0"/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B2B2D04-CDD4-BEB5-8973-AA7FA33A1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789545"/>
              </p:ext>
            </p:extLst>
          </p:nvPr>
        </p:nvGraphicFramePr>
        <p:xfrm>
          <a:off x="381051" y="1187320"/>
          <a:ext cx="6462745" cy="101070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6509651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460598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28436079"/>
                    </a:ext>
                  </a:extLst>
                </a:gridCol>
                <a:gridCol w="1890745">
                  <a:extLst>
                    <a:ext uri="{9D8B030D-6E8A-4147-A177-3AD203B41FA5}">
                      <a16:colId xmlns:a16="http://schemas.microsoft.com/office/drawing/2014/main" val="242901746"/>
                    </a:ext>
                  </a:extLst>
                </a:gridCol>
              </a:tblGrid>
              <a:tr h="5053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344450"/>
                  </a:ext>
                </a:extLst>
              </a:tr>
              <a:tr h="50535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479198"/>
                  </a:ext>
                </a:extLst>
              </a:tr>
            </a:tbl>
          </a:graphicData>
        </a:graphic>
      </p:graphicFrame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1413139-53D2-C6BA-F2DB-A41BDDAE03CE}"/>
              </a:ext>
            </a:extLst>
          </p:cNvPr>
          <p:cNvCxnSpPr>
            <a:cxnSpLocks/>
          </p:cNvCxnSpPr>
          <p:nvPr/>
        </p:nvCxnSpPr>
        <p:spPr>
          <a:xfrm>
            <a:off x="558435" y="1942622"/>
            <a:ext cx="1194078" cy="0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E0BF56A-DA05-8AEB-990F-9ABE04E4070A}"/>
              </a:ext>
            </a:extLst>
          </p:cNvPr>
          <p:cNvSpPr txBox="1"/>
          <p:nvPr/>
        </p:nvSpPr>
        <p:spPr>
          <a:xfrm>
            <a:off x="2103671" y="1674808"/>
            <a:ext cx="19227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400" dirty="0">
                <a:solidFill>
                  <a:srgbClr val="FFFFFF"/>
                </a:solidFill>
              </a:rPr>
              <a:t>     TP 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400" dirty="0">
                <a:solidFill>
                  <a:srgbClr val="FFFFFF"/>
                </a:solidFill>
              </a:rPr>
              <a:t>TP + FP</a:t>
            </a:r>
            <a:endParaRPr lang="it-IT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22E8AA-7F3F-44D6-D63C-F9834F4BE256}"/>
              </a:ext>
            </a:extLst>
          </p:cNvPr>
          <p:cNvSpPr txBox="1"/>
          <p:nvPr/>
        </p:nvSpPr>
        <p:spPr>
          <a:xfrm>
            <a:off x="3625532" y="1674808"/>
            <a:ext cx="12190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400" dirty="0">
                <a:solidFill>
                  <a:srgbClr val="FFFFFF"/>
                </a:solidFill>
              </a:rPr>
              <a:t>     TP 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400" dirty="0">
                <a:solidFill>
                  <a:srgbClr val="FFFFFF"/>
                </a:solidFill>
              </a:rPr>
              <a:t>TP + FN</a:t>
            </a:r>
            <a:endParaRPr lang="it-IT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7898978-9B20-9395-174C-9D6D470D5017}"/>
              </a:ext>
            </a:extLst>
          </p:cNvPr>
          <p:cNvCxnSpPr>
            <a:cxnSpLocks/>
          </p:cNvCxnSpPr>
          <p:nvPr/>
        </p:nvCxnSpPr>
        <p:spPr>
          <a:xfrm>
            <a:off x="2295419" y="1931114"/>
            <a:ext cx="740140" cy="0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28824BD-F253-BFEE-D46F-C763FD1F65D4}"/>
              </a:ext>
            </a:extLst>
          </p:cNvPr>
          <p:cNvSpPr txBox="1"/>
          <p:nvPr/>
        </p:nvSpPr>
        <p:spPr>
          <a:xfrm>
            <a:off x="5082596" y="1731059"/>
            <a:ext cx="1706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000" dirty="0">
                <a:solidFill>
                  <a:srgbClr val="FFFFFF"/>
                </a:solidFill>
              </a:rPr>
              <a:t>PRECISION * RECALL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000" dirty="0">
                <a:solidFill>
                  <a:srgbClr val="FFFFFF"/>
                </a:solidFill>
              </a:rPr>
              <a:t>PRECISION + RECALL</a:t>
            </a:r>
            <a:endParaRPr lang="it-IT" sz="10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8284463-4D7A-7E46-DEF6-1AA53C606D53}"/>
              </a:ext>
            </a:extLst>
          </p:cNvPr>
          <p:cNvCxnSpPr>
            <a:cxnSpLocks/>
          </p:cNvCxnSpPr>
          <p:nvPr/>
        </p:nvCxnSpPr>
        <p:spPr>
          <a:xfrm>
            <a:off x="3811924" y="1931114"/>
            <a:ext cx="740140" cy="0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A4827A9-6C28-1CD9-A4FE-11575E291FBF}"/>
              </a:ext>
            </a:extLst>
          </p:cNvPr>
          <p:cNvCxnSpPr>
            <a:cxnSpLocks/>
          </p:cNvCxnSpPr>
          <p:nvPr/>
        </p:nvCxnSpPr>
        <p:spPr>
          <a:xfrm>
            <a:off x="5262182" y="1931114"/>
            <a:ext cx="1381036" cy="0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78A1451-5CC4-B61F-D918-42E43997A252}"/>
              </a:ext>
            </a:extLst>
          </p:cNvPr>
          <p:cNvSpPr txBox="1"/>
          <p:nvPr/>
        </p:nvSpPr>
        <p:spPr>
          <a:xfrm>
            <a:off x="5051509" y="1783059"/>
            <a:ext cx="263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FFFF"/>
                </a:solidFill>
              </a:rPr>
              <a:t>2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63" name="Google Shape;356;p35">
            <a:extLst>
              <a:ext uri="{FF2B5EF4-FFF2-40B4-BE49-F238E27FC236}">
                <a16:creationId xmlns:a16="http://schemas.microsoft.com/office/drawing/2014/main" id="{41C72727-ABFC-9566-AA65-A5697C6324D5}"/>
              </a:ext>
            </a:extLst>
          </p:cNvPr>
          <p:cNvSpPr/>
          <p:nvPr/>
        </p:nvSpPr>
        <p:spPr>
          <a:xfrm rot="5400000">
            <a:off x="1610921" y="2459517"/>
            <a:ext cx="968676" cy="4093108"/>
          </a:xfrm>
          <a:custGeom>
            <a:avLst/>
            <a:gdLst/>
            <a:ahLst/>
            <a:cxnLst/>
            <a:rect l="l" t="t" r="r" b="b"/>
            <a:pathLst>
              <a:path w="370998" h="1562195" extrusionOk="0">
                <a:moveTo>
                  <a:pt x="158496" y="1521905"/>
                </a:moveTo>
                <a:lnTo>
                  <a:pt x="158496" y="1225868"/>
                </a:lnTo>
                <a:lnTo>
                  <a:pt x="95155" y="1162431"/>
                </a:lnTo>
                <a:lnTo>
                  <a:pt x="95155" y="939070"/>
                </a:lnTo>
                <a:lnTo>
                  <a:pt x="156210" y="878014"/>
                </a:lnTo>
                <a:lnTo>
                  <a:pt x="156210" y="839534"/>
                </a:lnTo>
                <a:lnTo>
                  <a:pt x="317659" y="678085"/>
                </a:lnTo>
                <a:cubicBezTo>
                  <a:pt x="320897" y="680466"/>
                  <a:pt x="324898" y="681800"/>
                  <a:pt x="329184" y="681800"/>
                </a:cubicBezTo>
                <a:cubicBezTo>
                  <a:pt x="340423" y="681800"/>
                  <a:pt x="349568" y="672655"/>
                  <a:pt x="349568" y="661511"/>
                </a:cubicBezTo>
                <a:cubicBezTo>
                  <a:pt x="349568" y="650272"/>
                  <a:pt x="340423" y="641128"/>
                  <a:pt x="329184" y="641128"/>
                </a:cubicBezTo>
                <a:cubicBezTo>
                  <a:pt x="318040" y="641128"/>
                  <a:pt x="308896" y="650272"/>
                  <a:pt x="308896" y="661511"/>
                </a:cubicBezTo>
                <a:cubicBezTo>
                  <a:pt x="308896" y="665797"/>
                  <a:pt x="310229" y="669798"/>
                  <a:pt x="312611" y="673037"/>
                </a:cubicBezTo>
                <a:lnTo>
                  <a:pt x="267843" y="717804"/>
                </a:lnTo>
                <a:lnTo>
                  <a:pt x="267843" y="635413"/>
                </a:lnTo>
                <a:lnTo>
                  <a:pt x="370999" y="532257"/>
                </a:lnTo>
                <a:lnTo>
                  <a:pt x="370999" y="273844"/>
                </a:lnTo>
                <a:lnTo>
                  <a:pt x="319183" y="222028"/>
                </a:lnTo>
                <a:lnTo>
                  <a:pt x="319183" y="0"/>
                </a:lnTo>
                <a:lnTo>
                  <a:pt x="312039" y="0"/>
                </a:lnTo>
                <a:lnTo>
                  <a:pt x="312039" y="503777"/>
                </a:lnTo>
                <a:lnTo>
                  <a:pt x="16669" y="799147"/>
                </a:lnTo>
                <a:lnTo>
                  <a:pt x="16669" y="1479995"/>
                </a:lnTo>
                <a:cubicBezTo>
                  <a:pt x="7144" y="1481709"/>
                  <a:pt x="0" y="1490091"/>
                  <a:pt x="0" y="1500092"/>
                </a:cubicBezTo>
                <a:cubicBezTo>
                  <a:pt x="0" y="1511237"/>
                  <a:pt x="9049" y="1520381"/>
                  <a:pt x="20288" y="1520381"/>
                </a:cubicBezTo>
                <a:cubicBezTo>
                  <a:pt x="31528" y="1520381"/>
                  <a:pt x="40577" y="1511237"/>
                  <a:pt x="40577" y="1500092"/>
                </a:cubicBezTo>
                <a:cubicBezTo>
                  <a:pt x="40577" y="1490091"/>
                  <a:pt x="33338" y="1481709"/>
                  <a:pt x="23813" y="1479995"/>
                </a:cubicBezTo>
                <a:lnTo>
                  <a:pt x="23813" y="802100"/>
                </a:lnTo>
                <a:lnTo>
                  <a:pt x="319183" y="506730"/>
                </a:lnTo>
                <a:lnTo>
                  <a:pt x="319183" y="232124"/>
                </a:lnTo>
                <a:lnTo>
                  <a:pt x="363855" y="276796"/>
                </a:lnTo>
                <a:lnTo>
                  <a:pt x="363855" y="529304"/>
                </a:lnTo>
                <a:lnTo>
                  <a:pt x="260699" y="632460"/>
                </a:lnTo>
                <a:lnTo>
                  <a:pt x="260699" y="724948"/>
                </a:lnTo>
                <a:lnTo>
                  <a:pt x="260699" y="724948"/>
                </a:lnTo>
                <a:lnTo>
                  <a:pt x="149066" y="836485"/>
                </a:lnTo>
                <a:lnTo>
                  <a:pt x="149066" y="874967"/>
                </a:lnTo>
                <a:lnTo>
                  <a:pt x="95155" y="928973"/>
                </a:lnTo>
                <a:lnTo>
                  <a:pt x="95155" y="821341"/>
                </a:lnTo>
                <a:lnTo>
                  <a:pt x="178498" y="738092"/>
                </a:lnTo>
                <a:cubicBezTo>
                  <a:pt x="181737" y="740473"/>
                  <a:pt x="185738" y="741807"/>
                  <a:pt x="190024" y="741807"/>
                </a:cubicBezTo>
                <a:cubicBezTo>
                  <a:pt x="201263" y="741807"/>
                  <a:pt x="210312" y="732663"/>
                  <a:pt x="210312" y="721423"/>
                </a:cubicBezTo>
                <a:cubicBezTo>
                  <a:pt x="210312" y="710279"/>
                  <a:pt x="201263" y="701135"/>
                  <a:pt x="190024" y="701135"/>
                </a:cubicBezTo>
                <a:cubicBezTo>
                  <a:pt x="178784" y="701135"/>
                  <a:pt x="169736" y="710279"/>
                  <a:pt x="169736" y="721423"/>
                </a:cubicBezTo>
                <a:cubicBezTo>
                  <a:pt x="169736" y="725805"/>
                  <a:pt x="171069" y="729805"/>
                  <a:pt x="173355" y="733044"/>
                </a:cubicBezTo>
                <a:lnTo>
                  <a:pt x="88011" y="818388"/>
                </a:lnTo>
                <a:lnTo>
                  <a:pt x="88011" y="1165384"/>
                </a:lnTo>
                <a:lnTo>
                  <a:pt x="151352" y="1228820"/>
                </a:lnTo>
                <a:lnTo>
                  <a:pt x="151352" y="1521905"/>
                </a:lnTo>
                <a:cubicBezTo>
                  <a:pt x="141732" y="1523524"/>
                  <a:pt x="134493" y="1531906"/>
                  <a:pt x="134493" y="1541907"/>
                </a:cubicBezTo>
                <a:cubicBezTo>
                  <a:pt x="134493" y="1553147"/>
                  <a:pt x="143542" y="1562195"/>
                  <a:pt x="154781" y="1562195"/>
                </a:cubicBezTo>
                <a:cubicBezTo>
                  <a:pt x="166021" y="1562195"/>
                  <a:pt x="175070" y="1553147"/>
                  <a:pt x="175070" y="1541907"/>
                </a:cubicBezTo>
                <a:cubicBezTo>
                  <a:pt x="175070" y="1532001"/>
                  <a:pt x="167926" y="1523714"/>
                  <a:pt x="158496" y="1521905"/>
                </a:cubicBezTo>
                <a:close/>
                <a:moveTo>
                  <a:pt x="316039" y="661511"/>
                </a:moveTo>
                <a:cubicBezTo>
                  <a:pt x="316039" y="654177"/>
                  <a:pt x="321945" y="648272"/>
                  <a:pt x="329184" y="648272"/>
                </a:cubicBezTo>
                <a:cubicBezTo>
                  <a:pt x="336518" y="648272"/>
                  <a:pt x="342424" y="654177"/>
                  <a:pt x="342424" y="661511"/>
                </a:cubicBezTo>
                <a:cubicBezTo>
                  <a:pt x="342424" y="668750"/>
                  <a:pt x="336518" y="674656"/>
                  <a:pt x="329184" y="674656"/>
                </a:cubicBezTo>
                <a:cubicBezTo>
                  <a:pt x="326898" y="674656"/>
                  <a:pt x="324707" y="674084"/>
                  <a:pt x="322802" y="672941"/>
                </a:cubicBezTo>
                <a:cubicBezTo>
                  <a:pt x="320707" y="671798"/>
                  <a:pt x="318897" y="669988"/>
                  <a:pt x="317754" y="667893"/>
                </a:cubicBezTo>
                <a:cubicBezTo>
                  <a:pt x="316611" y="665988"/>
                  <a:pt x="316039" y="663797"/>
                  <a:pt x="316039" y="661511"/>
                </a:cubicBezTo>
                <a:close/>
                <a:moveTo>
                  <a:pt x="33433" y="1500092"/>
                </a:moveTo>
                <a:cubicBezTo>
                  <a:pt x="33433" y="1507331"/>
                  <a:pt x="27527" y="1513237"/>
                  <a:pt x="20288" y="1513237"/>
                </a:cubicBezTo>
                <a:cubicBezTo>
                  <a:pt x="13049" y="1513237"/>
                  <a:pt x="7144" y="1507331"/>
                  <a:pt x="7144" y="1500092"/>
                </a:cubicBezTo>
                <a:cubicBezTo>
                  <a:pt x="7144" y="1493996"/>
                  <a:pt x="11144" y="1488948"/>
                  <a:pt x="16669" y="1487424"/>
                </a:cubicBezTo>
                <a:cubicBezTo>
                  <a:pt x="17812" y="1487043"/>
                  <a:pt x="19050" y="1486853"/>
                  <a:pt x="20288" y="1486853"/>
                </a:cubicBezTo>
                <a:cubicBezTo>
                  <a:pt x="21527" y="1486853"/>
                  <a:pt x="22670" y="1487043"/>
                  <a:pt x="23813" y="1487424"/>
                </a:cubicBezTo>
                <a:cubicBezTo>
                  <a:pt x="29337" y="1488853"/>
                  <a:pt x="33433" y="1493996"/>
                  <a:pt x="33433" y="1500092"/>
                </a:cubicBezTo>
                <a:close/>
                <a:moveTo>
                  <a:pt x="176879" y="721423"/>
                </a:moveTo>
                <a:cubicBezTo>
                  <a:pt x="176879" y="714184"/>
                  <a:pt x="182785" y="708279"/>
                  <a:pt x="190024" y="708279"/>
                </a:cubicBezTo>
                <a:cubicBezTo>
                  <a:pt x="197263" y="708279"/>
                  <a:pt x="203168" y="714184"/>
                  <a:pt x="203168" y="721423"/>
                </a:cubicBezTo>
                <a:cubicBezTo>
                  <a:pt x="203168" y="728758"/>
                  <a:pt x="197263" y="734663"/>
                  <a:pt x="190024" y="734663"/>
                </a:cubicBezTo>
                <a:cubicBezTo>
                  <a:pt x="187738" y="734663"/>
                  <a:pt x="185547" y="734092"/>
                  <a:pt x="183642" y="732949"/>
                </a:cubicBezTo>
                <a:cubicBezTo>
                  <a:pt x="181546" y="731806"/>
                  <a:pt x="179737" y="730091"/>
                  <a:pt x="178594" y="727901"/>
                </a:cubicBezTo>
                <a:cubicBezTo>
                  <a:pt x="177451" y="725996"/>
                  <a:pt x="176879" y="723805"/>
                  <a:pt x="176879" y="721423"/>
                </a:cubicBezTo>
                <a:close/>
                <a:moveTo>
                  <a:pt x="154781" y="1555052"/>
                </a:moveTo>
                <a:cubicBezTo>
                  <a:pt x="147542" y="1555052"/>
                  <a:pt x="141637" y="1549146"/>
                  <a:pt x="141637" y="1541907"/>
                </a:cubicBezTo>
                <a:cubicBezTo>
                  <a:pt x="141637" y="1535811"/>
                  <a:pt x="145733" y="1530763"/>
                  <a:pt x="151352" y="1529239"/>
                </a:cubicBezTo>
                <a:cubicBezTo>
                  <a:pt x="152495" y="1528953"/>
                  <a:pt x="153638" y="1528763"/>
                  <a:pt x="154781" y="1528763"/>
                </a:cubicBezTo>
                <a:cubicBezTo>
                  <a:pt x="156115" y="1528763"/>
                  <a:pt x="157353" y="1528953"/>
                  <a:pt x="158496" y="1529334"/>
                </a:cubicBezTo>
                <a:cubicBezTo>
                  <a:pt x="163925" y="1530953"/>
                  <a:pt x="167926" y="1536002"/>
                  <a:pt x="167926" y="1541907"/>
                </a:cubicBezTo>
                <a:cubicBezTo>
                  <a:pt x="167926" y="1549146"/>
                  <a:pt x="162020" y="1555052"/>
                  <a:pt x="154781" y="15550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85129F-80ED-B091-984D-399AD18E0CB8}"/>
              </a:ext>
            </a:extLst>
          </p:cNvPr>
          <p:cNvSpPr txBox="1"/>
          <p:nvPr/>
        </p:nvSpPr>
        <p:spPr>
          <a:xfrm>
            <a:off x="456467" y="3130871"/>
            <a:ext cx="2055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tx1"/>
                </a:solidFill>
              </a:rPr>
              <a:t>Loss function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</a:p>
          <a:p>
            <a:r>
              <a:rPr lang="en-US" sz="1600" dirty="0">
                <a:solidFill>
                  <a:schemeClr val="tx1"/>
                </a:solidFill>
              </a:rPr>
              <a:t>Binary cross entropy</a:t>
            </a:r>
          </a:p>
        </p:txBody>
      </p:sp>
    </p:spTree>
    <p:extLst>
      <p:ext uri="{BB962C8B-B14F-4D97-AF65-F5344CB8AC3E}">
        <p14:creationId xmlns:p14="http://schemas.microsoft.com/office/powerpoint/2010/main" val="340248216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Project Proposal Minitheme by Slidesgo">
  <a:themeElements>
    <a:clrScheme name="Custom 8">
      <a:dk1>
        <a:srgbClr val="E8E8E8"/>
      </a:dk1>
      <a:lt1>
        <a:srgbClr val="E76E31"/>
      </a:lt1>
      <a:dk2>
        <a:srgbClr val="0E2841"/>
      </a:dk2>
      <a:lt2>
        <a:srgbClr val="E76E31"/>
      </a:lt2>
      <a:accent1>
        <a:srgbClr val="E76E31"/>
      </a:accent1>
      <a:accent2>
        <a:srgbClr val="215E99"/>
      </a:accent2>
      <a:accent3>
        <a:srgbClr val="45B0E1"/>
      </a:accent3>
      <a:accent4>
        <a:srgbClr val="0F9ED5"/>
      </a:accent4>
      <a:accent5>
        <a:srgbClr val="A02B93"/>
      </a:accent5>
      <a:accent6>
        <a:srgbClr val="45B0E1"/>
      </a:accent6>
      <a:hlink>
        <a:srgbClr val="45B0E1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397</Words>
  <Application>Microsoft Office PowerPoint</Application>
  <PresentationFormat>Presentazione su schermo (16:9)</PresentationFormat>
  <Paragraphs>137</Paragraphs>
  <Slides>21</Slides>
  <Notes>21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9" baseType="lpstr">
      <vt:lpstr>Cambria Math</vt:lpstr>
      <vt:lpstr>DM Sans</vt:lpstr>
      <vt:lpstr>Oswald</vt:lpstr>
      <vt:lpstr>Calibri</vt:lpstr>
      <vt:lpstr>Arial</vt:lpstr>
      <vt:lpstr>Oswald ExtraLight</vt:lpstr>
      <vt:lpstr>Roboto Condensed Light</vt:lpstr>
      <vt:lpstr>Technology Project Proposal Minitheme by Slidesgo</vt:lpstr>
      <vt:lpstr>PREDICTING PEDESTRIAN CROSSING INTENTION</vt:lpstr>
      <vt:lpstr>INTRODUCTION</vt:lpstr>
      <vt:lpstr>INTRODUCTION</vt:lpstr>
      <vt:lpstr>Pedestrian crossing intention</vt:lpstr>
      <vt:lpstr>OUR MODEL</vt:lpstr>
      <vt:lpstr>Model structure:</vt:lpstr>
      <vt:lpstr>DATASET AND METRICS</vt:lpstr>
      <vt:lpstr>DATASET PREPROCESSING</vt:lpstr>
      <vt:lpstr>METRICS AND LOSS:</vt:lpstr>
      <vt:lpstr>IMPLEMENTATION</vt:lpstr>
      <vt:lpstr>BOUNDING BOX</vt:lpstr>
      <vt:lpstr>GLOBAL CONTEXT</vt:lpstr>
      <vt:lpstr>GLOBAL CONTEXT - Experiments</vt:lpstr>
      <vt:lpstr>LOCAL CONTEXT</vt:lpstr>
      <vt:lpstr>LOCAL CONTEXT – Experiments </vt:lpstr>
      <vt:lpstr>POSE EXTIMATION - Experiments</vt:lpstr>
      <vt:lpstr>POSE EXTIMATION</vt:lpstr>
      <vt:lpstr>RESULTS</vt:lpstr>
      <vt:lpstr>FIRST MODEL</vt:lpstr>
      <vt:lpstr>BEST MODEL</vt:lpstr>
      <vt:lpstr>THANKS 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Filippo Croce</dc:creator>
  <cp:lastModifiedBy>Jacopo Tamarri</cp:lastModifiedBy>
  <cp:revision>8</cp:revision>
  <dcterms:modified xsi:type="dcterms:W3CDTF">2024-07-24T07:50:09Z</dcterms:modified>
</cp:coreProperties>
</file>