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305" r:id="rId3"/>
    <p:sldId id="304" r:id="rId4"/>
    <p:sldId id="306" r:id="rId5"/>
    <p:sldId id="302" r:id="rId6"/>
    <p:sldId id="307" r:id="rId7"/>
    <p:sldId id="303" r:id="rId8"/>
    <p:sldId id="308" r:id="rId9"/>
    <p:sldId id="309" r:id="rId10"/>
    <p:sldId id="311" r:id="rId11"/>
    <p:sldId id="314" r:id="rId12"/>
    <p:sldId id="315" r:id="rId13"/>
    <p:sldId id="316" r:id="rId14"/>
    <p:sldId id="317" r:id="rId15"/>
    <p:sldId id="318" r:id="rId16"/>
    <p:sldId id="319" r:id="rId17"/>
    <p:sldId id="313" r:id="rId18"/>
    <p:sldId id="320" r:id="rId19"/>
    <p:sldId id="312" r:id="rId20"/>
    <p:sldId id="322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Oswald" panose="00000500000000000000" pitchFamily="2" charset="0"/>
      <p:regular r:id="rId28"/>
      <p:bold r:id="rId29"/>
    </p:embeddedFont>
    <p:embeddedFont>
      <p:font typeface="Oswald ExtraLight" panose="00000300000000000000" pitchFamily="2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DCA516-1964-465C-9C10-77B018B4A81F}">
  <a:tblStyle styleId="{E5DCA516-1964-465C-9C10-77B018B4A8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0" autoAdjust="0"/>
  </p:normalViewPr>
  <p:slideViewPr>
    <p:cSldViewPr snapToGrid="0">
      <p:cViewPr varScale="1">
        <p:scale>
          <a:sx n="120" d="100"/>
          <a:sy n="120" d="100"/>
        </p:scale>
        <p:origin x="84" y="120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po Tamarri" userId="4ebb42cab92f65ba" providerId="LiveId" clId="{D0A3FD36-E128-43D7-A8E0-817E93047130}"/>
    <pc:docChg chg="undo custSel modSld">
      <pc:chgData name="Jacopo Tamarri" userId="4ebb42cab92f65ba" providerId="LiveId" clId="{D0A3FD36-E128-43D7-A8E0-817E93047130}" dt="2024-07-23T19:54:12.155" v="14" actId="14100"/>
      <pc:docMkLst>
        <pc:docMk/>
      </pc:docMkLst>
      <pc:sldChg chg="modNotesTx">
        <pc:chgData name="Jacopo Tamarri" userId="4ebb42cab92f65ba" providerId="LiveId" clId="{D0A3FD36-E128-43D7-A8E0-817E93047130}" dt="2024-07-23T17:35:46.832" v="0" actId="20577"/>
        <pc:sldMkLst>
          <pc:docMk/>
          <pc:sldMk cId="2217980577" sldId="305"/>
        </pc:sldMkLst>
      </pc:sldChg>
      <pc:sldChg chg="modNotesTx">
        <pc:chgData name="Jacopo Tamarri" userId="4ebb42cab92f65ba" providerId="LiveId" clId="{D0A3FD36-E128-43D7-A8E0-817E93047130}" dt="2024-07-23T17:35:51.378" v="1" actId="20577"/>
        <pc:sldMkLst>
          <pc:docMk/>
          <pc:sldMk cId="1763331813" sldId="306"/>
        </pc:sldMkLst>
      </pc:sldChg>
      <pc:sldChg chg="modNotesTx">
        <pc:chgData name="Jacopo Tamarri" userId="4ebb42cab92f65ba" providerId="LiveId" clId="{D0A3FD36-E128-43D7-A8E0-817E93047130}" dt="2024-07-23T17:35:54.385" v="2" actId="20577"/>
        <pc:sldMkLst>
          <pc:docMk/>
          <pc:sldMk cId="421998113" sldId="307"/>
        </pc:sldMkLst>
      </pc:sldChg>
      <pc:sldChg chg="modNotesTx">
        <pc:chgData name="Jacopo Tamarri" userId="4ebb42cab92f65ba" providerId="LiveId" clId="{D0A3FD36-E128-43D7-A8E0-817E93047130}" dt="2024-07-23T17:35:57.736" v="3" actId="20577"/>
        <pc:sldMkLst>
          <pc:docMk/>
          <pc:sldMk cId="1788212943" sldId="308"/>
        </pc:sldMkLst>
      </pc:sldChg>
      <pc:sldChg chg="modNotesTx">
        <pc:chgData name="Jacopo Tamarri" userId="4ebb42cab92f65ba" providerId="LiveId" clId="{D0A3FD36-E128-43D7-A8E0-817E93047130}" dt="2024-07-23T17:36:00.266" v="4" actId="20577"/>
        <pc:sldMkLst>
          <pc:docMk/>
          <pc:sldMk cId="3402482163" sldId="309"/>
        </pc:sldMkLst>
      </pc:sldChg>
      <pc:sldChg chg="modSp mod">
        <pc:chgData name="Jacopo Tamarri" userId="4ebb42cab92f65ba" providerId="LiveId" clId="{D0A3FD36-E128-43D7-A8E0-817E93047130}" dt="2024-07-23T19:54:12.155" v="14" actId="14100"/>
        <pc:sldMkLst>
          <pc:docMk/>
          <pc:sldMk cId="2206375514" sldId="318"/>
        </pc:sldMkLst>
        <pc:spChg chg="mod">
          <ac:chgData name="Jacopo Tamarri" userId="4ebb42cab92f65ba" providerId="LiveId" clId="{D0A3FD36-E128-43D7-A8E0-817E93047130}" dt="2024-07-23T19:53:48.512" v="7" actId="14100"/>
          <ac:spMkLst>
            <pc:docMk/>
            <pc:sldMk cId="2206375514" sldId="318"/>
            <ac:spMk id="13" creationId="{DE3657EB-C064-A93B-36A8-EC39607B64DD}"/>
          </ac:spMkLst>
        </pc:spChg>
        <pc:picChg chg="mod modCrop">
          <ac:chgData name="Jacopo Tamarri" userId="4ebb42cab92f65ba" providerId="LiveId" clId="{D0A3FD36-E128-43D7-A8E0-817E93047130}" dt="2024-07-23T19:53:43.121" v="6" actId="1076"/>
          <ac:picMkLst>
            <pc:docMk/>
            <pc:sldMk cId="2206375514" sldId="318"/>
            <ac:picMk id="12" creationId="{74E1D583-BAE7-12F2-0F70-1CD9B07CD61E}"/>
          </ac:picMkLst>
        </pc:picChg>
        <pc:picChg chg="mod">
          <ac:chgData name="Jacopo Tamarri" userId="4ebb42cab92f65ba" providerId="LiveId" clId="{D0A3FD36-E128-43D7-A8E0-817E93047130}" dt="2024-07-23T19:54:12.155" v="14" actId="14100"/>
          <ac:picMkLst>
            <pc:docMk/>
            <pc:sldMk cId="2206375514" sldId="318"/>
            <ac:picMk id="14" creationId="{256198F6-01FE-099C-CD6B-C60F794608C2}"/>
          </ac:picMkLst>
        </pc:picChg>
      </pc:sldChg>
    </pc:docChg>
  </pc:docChgLst>
  <pc:docChgLst>
    <pc:chgData name="Jacopo Tamarri" userId="4ebb42cab92f65ba" providerId="LiveId" clId="{2EB72CF4-2745-4080-B0C2-D95C90F9BA52}"/>
    <pc:docChg chg="undo custSel addSld delSld modSld sldOrd">
      <pc:chgData name="Jacopo Tamarri" userId="4ebb42cab92f65ba" providerId="LiveId" clId="{2EB72CF4-2745-4080-B0C2-D95C90F9BA52}" dt="2024-07-21T09:11:42.513" v="787" actId="1076"/>
      <pc:docMkLst>
        <pc:docMk/>
      </pc:docMkLst>
      <pc:sldChg chg="modSp mod">
        <pc:chgData name="Jacopo Tamarri" userId="4ebb42cab92f65ba" providerId="LiveId" clId="{2EB72CF4-2745-4080-B0C2-D95C90F9BA52}" dt="2024-07-20T18:36:09.183" v="443" actId="1076"/>
        <pc:sldMkLst>
          <pc:docMk/>
          <pc:sldMk cId="0" sldId="256"/>
        </pc:sldMkLst>
        <pc:spChg chg="mod">
          <ac:chgData name="Jacopo Tamarri" userId="4ebb42cab92f65ba" providerId="LiveId" clId="{2EB72CF4-2745-4080-B0C2-D95C90F9BA52}" dt="2024-07-20T18:35:42.761" v="399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36:09.183" v="443" actId="1076"/>
          <ac:spMkLst>
            <pc:docMk/>
            <pc:sldMk cId="0" sldId="256"/>
            <ac:spMk id="230" creationId="{00000000-0000-0000-0000-000000000000}"/>
          </ac:spMkLst>
        </pc:spChg>
      </pc:sldChg>
      <pc:sldChg chg="add del ord">
        <pc:chgData name="Jacopo Tamarri" userId="4ebb42cab92f65ba" providerId="LiveId" clId="{2EB72CF4-2745-4080-B0C2-D95C90F9BA52}" dt="2024-07-20T18:28:11.101" v="249" actId="2696"/>
        <pc:sldMkLst>
          <pc:docMk/>
          <pc:sldMk cId="0" sldId="257"/>
        </pc:sldMkLst>
      </pc:sldChg>
      <pc:sldChg chg="ord">
        <pc:chgData name="Jacopo Tamarri" userId="4ebb42cab92f65ba" providerId="LiveId" clId="{2EB72CF4-2745-4080-B0C2-D95C90F9BA52}" dt="2024-07-20T18:27:16.160" v="219"/>
        <pc:sldMkLst>
          <pc:docMk/>
          <pc:sldMk cId="0" sldId="258"/>
        </pc:sldMkLst>
      </pc:sldChg>
      <pc:sldChg chg="modSp mod ord">
        <pc:chgData name="Jacopo Tamarri" userId="4ebb42cab92f65ba" providerId="LiveId" clId="{2EB72CF4-2745-4080-B0C2-D95C90F9BA52}" dt="2024-07-20T17:42:08.512" v="2" actId="20577"/>
        <pc:sldMkLst>
          <pc:docMk/>
          <pc:sldMk cId="0" sldId="260"/>
        </pc:sldMkLst>
        <pc:spChg chg="mod">
          <ac:chgData name="Jacopo Tamarri" userId="4ebb42cab92f65ba" providerId="LiveId" clId="{2EB72CF4-2745-4080-B0C2-D95C90F9BA52}" dt="2024-07-20T17:42:08.512" v="2" actId="20577"/>
          <ac:spMkLst>
            <pc:docMk/>
            <pc:sldMk cId="0" sldId="260"/>
            <ac:spMk id="345" creationId="{00000000-0000-0000-0000-000000000000}"/>
          </ac:spMkLst>
        </pc:spChg>
      </pc:sldChg>
      <pc:sldChg chg="modSp mod ord">
        <pc:chgData name="Jacopo Tamarri" userId="4ebb42cab92f65ba" providerId="LiveId" clId="{2EB72CF4-2745-4080-B0C2-D95C90F9BA52}" dt="2024-07-20T17:43:13.319" v="29" actId="207"/>
        <pc:sldMkLst>
          <pc:docMk/>
          <pc:sldMk cId="0" sldId="264"/>
        </pc:sldMkLst>
        <pc:spChg chg="mod">
          <ac:chgData name="Jacopo Tamarri" userId="4ebb42cab92f65ba" providerId="LiveId" clId="{2EB72CF4-2745-4080-B0C2-D95C90F9BA52}" dt="2024-07-20T17:43:13.319" v="29" actId="207"/>
          <ac:spMkLst>
            <pc:docMk/>
            <pc:sldMk cId="0" sldId="264"/>
            <ac:spMk id="520" creationId="{00000000-0000-0000-0000-000000000000}"/>
          </ac:spMkLst>
        </pc:spChg>
      </pc:sldChg>
      <pc:sldChg chg="addSp delSp modSp add mod">
        <pc:chgData name="Jacopo Tamarri" userId="4ebb42cab92f65ba" providerId="LiveId" clId="{2EB72CF4-2745-4080-B0C2-D95C90F9BA52}" dt="2024-07-20T18:27:48.954" v="245" actId="20577"/>
        <pc:sldMkLst>
          <pc:docMk/>
          <pc:sldMk cId="889265515" sldId="297"/>
        </pc:sldMkLst>
        <pc:spChg chg="mod">
          <ac:chgData name="Jacopo Tamarri" userId="4ebb42cab92f65ba" providerId="LiveId" clId="{2EB72CF4-2745-4080-B0C2-D95C90F9BA52}" dt="2024-07-20T18:24:17.533" v="60" actId="1076"/>
          <ac:spMkLst>
            <pc:docMk/>
            <pc:sldMk cId="889265515" sldId="297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8:27:48.954" v="245" actId="20577"/>
          <ac:spMkLst>
            <pc:docMk/>
            <pc:sldMk cId="889265515" sldId="297"/>
            <ac:spMk id="361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8:27:07.165" v="217" actId="1076"/>
          <ac:picMkLst>
            <pc:docMk/>
            <pc:sldMk cId="889265515" sldId="297"/>
            <ac:picMk id="3" creationId="{1D8D0183-7B77-6781-A986-D49CB1315EAC}"/>
          </ac:picMkLst>
        </pc:picChg>
        <pc:picChg chg="del">
          <ac:chgData name="Jacopo Tamarri" userId="4ebb42cab92f65ba" providerId="LiveId" clId="{2EB72CF4-2745-4080-B0C2-D95C90F9BA52}" dt="2024-07-20T18:23:20.954" v="50" actId="478"/>
          <ac:picMkLst>
            <pc:docMk/>
            <pc:sldMk cId="889265515" sldId="297"/>
            <ac:picMk id="362" creationId="{00000000-0000-0000-0000-000000000000}"/>
          </ac:picMkLst>
        </pc:picChg>
      </pc:sldChg>
      <pc:sldChg chg="addSp delSp modSp add mod">
        <pc:chgData name="Jacopo Tamarri" userId="4ebb42cab92f65ba" providerId="LiveId" clId="{2EB72CF4-2745-4080-B0C2-D95C90F9BA52}" dt="2024-07-20T19:26:45.718" v="665" actId="207"/>
        <pc:sldMkLst>
          <pc:docMk/>
          <pc:sldMk cId="1342844194" sldId="298"/>
        </pc:sldMkLst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3" creationId="{0FD98A4B-9913-B3EF-BEAF-B34B5123181F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4" creationId="{8B7A61AD-5B97-3719-6D9C-21FA06FE4ECC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5" creationId="{C9816A0D-FB6D-EB71-E167-7440A2E6FC28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6" creationId="{812FEBF4-65C3-77E6-248C-5F7D89B4D504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7" creationId="{F2671B72-6C47-840A-9E6D-D8BC07CDD8E5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8" creationId="{79FF9484-3D18-545A-FA31-1C8020A0E637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9" creationId="{AC5D5CE4-F983-40A9-1566-4C84F96DBE4B}"/>
          </ac:spMkLst>
        </pc:spChg>
        <pc:spChg chg="mod">
          <ac:chgData name="Jacopo Tamarri" userId="4ebb42cab92f65ba" providerId="LiveId" clId="{2EB72CF4-2745-4080-B0C2-D95C90F9BA52}" dt="2024-07-20T18:28:30.420" v="251"/>
          <ac:spMkLst>
            <pc:docMk/>
            <pc:sldMk cId="1342844194" sldId="298"/>
            <ac:spMk id="10" creationId="{5DB0FAC6-9FAD-70B0-ED39-37E9A3B2EF7F}"/>
          </ac:spMkLst>
        </pc:spChg>
        <pc:spChg chg="add mod">
          <ac:chgData name="Jacopo Tamarri" userId="4ebb42cab92f65ba" providerId="LiveId" clId="{2EB72CF4-2745-4080-B0C2-D95C90F9BA52}" dt="2024-07-20T19:26:43.836" v="664" actId="207"/>
          <ac:spMkLst>
            <pc:docMk/>
            <pc:sldMk cId="1342844194" sldId="298"/>
            <ac:spMk id="17" creationId="{9AB9895F-3BF3-AA6E-3941-924FC4F9A5D5}"/>
          </ac:spMkLst>
        </pc:spChg>
        <pc:spChg chg="add mod">
          <ac:chgData name="Jacopo Tamarri" userId="4ebb42cab92f65ba" providerId="LiveId" clId="{2EB72CF4-2745-4080-B0C2-D95C90F9BA52}" dt="2024-07-20T19:26:45.718" v="665" actId="207"/>
          <ac:spMkLst>
            <pc:docMk/>
            <pc:sldMk cId="1342844194" sldId="298"/>
            <ac:spMk id="18" creationId="{351F1F20-AB50-266F-9770-72086AE3DE6C}"/>
          </ac:spMkLst>
        </pc:spChg>
        <pc:spChg chg="mod">
          <ac:chgData name="Jacopo Tamarri" userId="4ebb42cab92f65ba" providerId="LiveId" clId="{2EB72CF4-2745-4080-B0C2-D95C90F9BA52}" dt="2024-07-20T19:15:14.587" v="524" actId="1076"/>
          <ac:spMkLst>
            <pc:docMk/>
            <pc:sldMk cId="1342844194" sldId="298"/>
            <ac:spMk id="236" creationId="{00000000-0000-0000-0000-000000000000}"/>
          </ac:spMkLst>
        </pc:spChg>
        <pc:spChg chg="del mod">
          <ac:chgData name="Jacopo Tamarri" userId="4ebb42cab92f65ba" providerId="LiveId" clId="{2EB72CF4-2745-4080-B0C2-D95C90F9BA52}" dt="2024-07-20T18:29:14.912" v="315" actId="478"/>
          <ac:spMkLst>
            <pc:docMk/>
            <pc:sldMk cId="1342844194" sldId="298"/>
            <ac:spMk id="237" creationId="{00000000-0000-0000-0000-000000000000}"/>
          </ac:spMkLst>
        </pc:spChg>
        <pc:grpChg chg="add mod">
          <ac:chgData name="Jacopo Tamarri" userId="4ebb42cab92f65ba" providerId="LiveId" clId="{2EB72CF4-2745-4080-B0C2-D95C90F9BA52}" dt="2024-07-20T19:13:04.062" v="457" actId="1076"/>
          <ac:grpSpMkLst>
            <pc:docMk/>
            <pc:sldMk cId="1342844194" sldId="298"/>
            <ac:grpSpMk id="2" creationId="{29995E1B-718C-9327-EC4E-2A2541E73074}"/>
          </ac:grpSpMkLst>
        </pc:grpChg>
        <pc:picChg chg="add del mod">
          <ac:chgData name="Jacopo Tamarri" userId="4ebb42cab92f65ba" providerId="LiveId" clId="{2EB72CF4-2745-4080-B0C2-D95C90F9BA52}" dt="2024-07-20T19:13:30.673" v="463" actId="478"/>
          <ac:picMkLst>
            <pc:docMk/>
            <pc:sldMk cId="1342844194" sldId="298"/>
            <ac:picMk id="12" creationId="{F318C72D-C435-42DF-C0A8-31BE57AAE9C2}"/>
          </ac:picMkLst>
        </pc:picChg>
        <pc:picChg chg="add mod">
          <ac:chgData name="Jacopo Tamarri" userId="4ebb42cab92f65ba" providerId="LiveId" clId="{2EB72CF4-2745-4080-B0C2-D95C90F9BA52}" dt="2024-07-20T19:13:35.017" v="466" actId="1076"/>
          <ac:picMkLst>
            <pc:docMk/>
            <pc:sldMk cId="1342844194" sldId="298"/>
            <ac:picMk id="14" creationId="{7F40474A-D4BA-78D0-9468-5258A8E20277}"/>
          </ac:picMkLst>
        </pc:picChg>
        <pc:picChg chg="add mod">
          <ac:chgData name="Jacopo Tamarri" userId="4ebb42cab92f65ba" providerId="LiveId" clId="{2EB72CF4-2745-4080-B0C2-D95C90F9BA52}" dt="2024-07-20T19:13:33.611" v="465" actId="1076"/>
          <ac:picMkLst>
            <pc:docMk/>
            <pc:sldMk cId="1342844194" sldId="298"/>
            <ac:picMk id="16" creationId="{4200E9DE-C61D-F6E9-0F2C-E73678C8E68E}"/>
          </ac:picMkLst>
        </pc:picChg>
      </pc:sldChg>
      <pc:sldChg chg="addSp modSp add mod">
        <pc:chgData name="Jacopo Tamarri" userId="4ebb42cab92f65ba" providerId="LiveId" clId="{2EB72CF4-2745-4080-B0C2-D95C90F9BA52}" dt="2024-07-20T19:28:19.960" v="748" actId="1076"/>
        <pc:sldMkLst>
          <pc:docMk/>
          <pc:sldMk cId="589873108" sldId="299"/>
        </pc:sldMkLst>
        <pc:spChg chg="add mod">
          <ac:chgData name="Jacopo Tamarri" userId="4ebb42cab92f65ba" providerId="LiveId" clId="{2EB72CF4-2745-4080-B0C2-D95C90F9BA52}" dt="2024-07-20T19:28:04.699" v="724" actId="1076"/>
          <ac:spMkLst>
            <pc:docMk/>
            <pc:sldMk cId="589873108" sldId="299"/>
            <ac:spMk id="15" creationId="{F474AB3E-BD47-2343-A86D-F6CDBCEFE3AB}"/>
          </ac:spMkLst>
        </pc:spChg>
        <pc:spChg chg="add mod">
          <ac:chgData name="Jacopo Tamarri" userId="4ebb42cab92f65ba" providerId="LiveId" clId="{2EB72CF4-2745-4080-B0C2-D95C90F9BA52}" dt="2024-07-20T19:28:19.960" v="748" actId="1076"/>
          <ac:spMkLst>
            <pc:docMk/>
            <pc:sldMk cId="589873108" sldId="299"/>
            <ac:spMk id="16" creationId="{F21192C2-046B-1FE5-755C-F30546EA4E1A}"/>
          </ac:spMkLst>
        </pc:spChg>
        <pc:spChg chg="mod">
          <ac:chgData name="Jacopo Tamarri" userId="4ebb42cab92f65ba" providerId="LiveId" clId="{2EB72CF4-2745-4080-B0C2-D95C90F9BA52}" dt="2024-07-20T19:26:57.439" v="678" actId="20577"/>
          <ac:spMkLst>
            <pc:docMk/>
            <pc:sldMk cId="589873108" sldId="299"/>
            <ac:spMk id="236" creationId="{00000000-0000-0000-0000-000000000000}"/>
          </ac:spMkLst>
        </pc:spChg>
        <pc:picChg chg="add mod modCrop">
          <ac:chgData name="Jacopo Tamarri" userId="4ebb42cab92f65ba" providerId="LiveId" clId="{2EB72CF4-2745-4080-B0C2-D95C90F9BA52}" dt="2024-07-20T19:27:34.872" v="694" actId="1076"/>
          <ac:picMkLst>
            <pc:docMk/>
            <pc:sldMk cId="589873108" sldId="299"/>
            <ac:picMk id="12" creationId="{74E1D583-BAE7-12F2-0F70-1CD9B07CD61E}"/>
          </ac:picMkLst>
        </pc:picChg>
        <pc:picChg chg="add mod modCrop">
          <ac:chgData name="Jacopo Tamarri" userId="4ebb42cab92f65ba" providerId="LiveId" clId="{2EB72CF4-2745-4080-B0C2-D95C90F9BA52}" dt="2024-07-20T19:27:30.285" v="692" actId="1076"/>
          <ac:picMkLst>
            <pc:docMk/>
            <pc:sldMk cId="589873108" sldId="299"/>
            <ac:picMk id="14" creationId="{256198F6-01FE-099C-CD6B-C60F794608C2}"/>
          </ac:picMkLst>
        </pc:picChg>
      </pc:sldChg>
      <pc:sldChg chg="addSp modSp add mod">
        <pc:chgData name="Jacopo Tamarri" userId="4ebb42cab92f65ba" providerId="LiveId" clId="{2EB72CF4-2745-4080-B0C2-D95C90F9BA52}" dt="2024-07-21T09:11:42.513" v="787" actId="1076"/>
        <pc:sldMkLst>
          <pc:docMk/>
          <pc:sldMk cId="1255948522" sldId="300"/>
        </pc:sldMkLst>
        <pc:spChg chg="mod">
          <ac:chgData name="Jacopo Tamarri" userId="4ebb42cab92f65ba" providerId="LiveId" clId="{2EB72CF4-2745-4080-B0C2-D95C90F9BA52}" dt="2024-07-21T09:11:21.926" v="782" actId="20577"/>
          <ac:spMkLst>
            <pc:docMk/>
            <pc:sldMk cId="1255948522" sldId="300"/>
            <ac:spMk id="236" creationId="{00000000-0000-0000-0000-000000000000}"/>
          </ac:spMkLst>
        </pc:spChg>
        <pc:picChg chg="add mod">
          <ac:chgData name="Jacopo Tamarri" userId="4ebb42cab92f65ba" providerId="LiveId" clId="{2EB72CF4-2745-4080-B0C2-D95C90F9BA52}" dt="2024-07-20T19:39:03.338" v="751" actId="1076"/>
          <ac:picMkLst>
            <pc:docMk/>
            <pc:sldMk cId="1255948522" sldId="300"/>
            <ac:picMk id="12" creationId="{A7DF6C04-C34B-13AF-60DE-0C6F7427AAA2}"/>
          </ac:picMkLst>
        </pc:picChg>
        <pc:picChg chg="add mod">
          <ac:chgData name="Jacopo Tamarri" userId="4ebb42cab92f65ba" providerId="LiveId" clId="{2EB72CF4-2745-4080-B0C2-D95C90F9BA52}" dt="2024-07-21T09:11:42.513" v="787" actId="1076"/>
          <ac:picMkLst>
            <pc:docMk/>
            <pc:sldMk cId="1255948522" sldId="300"/>
            <ac:picMk id="13" creationId="{96A59599-D7FD-FA8E-07CC-6FB8909FD36E}"/>
          </ac:picMkLst>
        </pc:picChg>
      </pc:sldChg>
      <pc:sldChg chg="addSp delSp modSp add mod">
        <pc:chgData name="Jacopo Tamarri" userId="4ebb42cab92f65ba" providerId="LiveId" clId="{2EB72CF4-2745-4080-B0C2-D95C90F9BA52}" dt="2024-07-20T19:26:11.066" v="663" actId="1076"/>
        <pc:sldMkLst>
          <pc:docMk/>
          <pc:sldMk cId="3048892486" sldId="301"/>
        </pc:sldMkLst>
        <pc:spChg chg="mod">
          <ac:chgData name="Jacopo Tamarri" userId="4ebb42cab92f65ba" providerId="LiveId" clId="{2EB72CF4-2745-4080-B0C2-D95C90F9BA52}" dt="2024-07-20T19:15:37.449" v="530" actId="20577"/>
          <ac:spMkLst>
            <pc:docMk/>
            <pc:sldMk cId="3048892486" sldId="301"/>
            <ac:spMk id="360" creationId="{00000000-0000-0000-0000-000000000000}"/>
          </ac:spMkLst>
        </pc:spChg>
        <pc:spChg chg="mod">
          <ac:chgData name="Jacopo Tamarri" userId="4ebb42cab92f65ba" providerId="LiveId" clId="{2EB72CF4-2745-4080-B0C2-D95C90F9BA52}" dt="2024-07-20T19:26:05.764" v="662" actId="6549"/>
          <ac:spMkLst>
            <pc:docMk/>
            <pc:sldMk cId="3048892486" sldId="301"/>
            <ac:spMk id="361" creationId="{00000000-0000-0000-0000-000000000000}"/>
          </ac:spMkLst>
        </pc:spChg>
        <pc:picChg chg="del">
          <ac:chgData name="Jacopo Tamarri" userId="4ebb42cab92f65ba" providerId="LiveId" clId="{2EB72CF4-2745-4080-B0C2-D95C90F9BA52}" dt="2024-07-20T19:18:24.047" v="531" actId="478"/>
          <ac:picMkLst>
            <pc:docMk/>
            <pc:sldMk cId="3048892486" sldId="301"/>
            <ac:picMk id="3" creationId="{1D8D0183-7B77-6781-A986-D49CB1315EAC}"/>
          </ac:picMkLst>
        </pc:picChg>
        <pc:picChg chg="add mod">
          <ac:chgData name="Jacopo Tamarri" userId="4ebb42cab92f65ba" providerId="LiveId" clId="{2EB72CF4-2745-4080-B0C2-D95C90F9BA52}" dt="2024-07-20T19:26:11.066" v="663" actId="1076"/>
          <ac:picMkLst>
            <pc:docMk/>
            <pc:sldMk cId="3048892486" sldId="301"/>
            <ac:picMk id="4" creationId="{8FD88F6D-A9E7-4FE8-1E91-FDE90D4F25D2}"/>
          </ac:picMkLst>
        </pc:picChg>
      </pc:sldChg>
      <pc:sldMasterChg chg="addSldLayout delSldLayout">
        <pc:chgData name="Jacopo Tamarri" userId="4ebb42cab92f65ba" providerId="LiveId" clId="{2EB72CF4-2745-4080-B0C2-D95C90F9BA52}" dt="2024-07-20T18:28:11.101" v="249" actId="2696"/>
        <pc:sldMasterMkLst>
          <pc:docMk/>
          <pc:sldMasterMk cId="0" sldId="2147483675"/>
        </pc:sldMasterMkLst>
        <pc:sldLayoutChg chg="add del">
          <pc:chgData name="Jacopo Tamarri" userId="4ebb42cab92f65ba" providerId="LiveId" clId="{2EB72CF4-2745-4080-B0C2-D95C90F9BA52}" dt="2024-07-20T18:28:11.101" v="249" actId="2696"/>
          <pc:sldLayoutMkLst>
            <pc:docMk/>
            <pc:sldMasterMk cId="0" sldId="2147483675"/>
            <pc:sldLayoutMk cId="0" sldId="2147483650"/>
          </pc:sldLayoutMkLst>
        </pc:sldLayoutChg>
      </pc:sldMasterChg>
    </pc:docChg>
  </pc:docChgLst>
  <pc:docChgLst>
    <pc:chgData name="Jacopo Tamarri" userId="4ebb42cab92f65ba" providerId="LiveId" clId="{8ACCBAE3-932D-4C32-8BCB-60534BCBA73A}"/>
    <pc:docChg chg="undo custSel addSld delSld modSld delMainMaster">
      <pc:chgData name="Jacopo Tamarri" userId="4ebb42cab92f65ba" providerId="LiveId" clId="{8ACCBAE3-932D-4C32-8BCB-60534BCBA73A}" dt="2024-07-22T09:01:29.464" v="511" actId="14100"/>
      <pc:docMkLst>
        <pc:docMk/>
      </pc:docMkLst>
      <pc:sldChg chg="addSp delSp modSp mod">
        <pc:chgData name="Jacopo Tamarri" userId="4ebb42cab92f65ba" providerId="LiveId" clId="{8ACCBAE3-932D-4C32-8BCB-60534BCBA73A}" dt="2024-07-22T08:52:11.737" v="490"/>
        <pc:sldMkLst>
          <pc:docMk/>
          <pc:sldMk cId="0" sldId="256"/>
        </pc:sldMkLst>
        <pc:picChg chg="add del mod">
          <ac:chgData name="Jacopo Tamarri" userId="4ebb42cab92f65ba" providerId="LiveId" clId="{8ACCBAE3-932D-4C32-8BCB-60534BCBA73A}" dt="2024-07-22T08:50:33.251" v="482" actId="478"/>
          <ac:picMkLst>
            <pc:docMk/>
            <pc:sldMk cId="0" sldId="256"/>
            <ac:picMk id="3" creationId="{F106982F-9497-7CEC-7537-5E18AF40E796}"/>
          </ac:picMkLst>
        </pc:picChg>
        <pc:picChg chg="add mod">
          <ac:chgData name="Jacopo Tamarri" userId="4ebb42cab92f65ba" providerId="LiveId" clId="{8ACCBAE3-932D-4C32-8BCB-60534BCBA73A}" dt="2024-07-22T08:52:11.737" v="490"/>
          <ac:picMkLst>
            <pc:docMk/>
            <pc:sldMk cId="0" sldId="256"/>
            <ac:picMk id="5" creationId="{53DCB317-DAF9-B878-B30B-CBE25EBDCB15}"/>
          </ac:picMkLst>
        </pc:picChg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5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3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0" sldId="26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6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7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6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7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8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89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0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1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2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3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4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5"/>
        </pc:sldMkLst>
      </pc:sldChg>
      <pc:sldChg chg="del">
        <pc:chgData name="Jacopo Tamarri" userId="4ebb42cab92f65ba" providerId="LiveId" clId="{8ACCBAE3-932D-4C32-8BCB-60534BCBA73A}" dt="2024-07-22T08:12:40.186" v="2" actId="47"/>
        <pc:sldMkLst>
          <pc:docMk/>
          <pc:sldMk cId="0" sldId="296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889265515" sldId="297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342844194" sldId="298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589873108" sldId="299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1255948522" sldId="300"/>
        </pc:sldMkLst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3048892486" sldId="301"/>
        </pc:sldMkLst>
      </pc:sldChg>
      <pc:sldChg chg="modSp mod">
        <pc:chgData name="Jacopo Tamarri" userId="4ebb42cab92f65ba" providerId="LiveId" clId="{8ACCBAE3-932D-4C32-8BCB-60534BCBA73A}" dt="2024-07-22T08:37:02.547" v="478" actId="20577"/>
        <pc:sldMkLst>
          <pc:docMk/>
          <pc:sldMk cId="2217980577" sldId="305"/>
        </pc:sldMkLst>
        <pc:spChg chg="mod">
          <ac:chgData name="Jacopo Tamarri" userId="4ebb42cab92f65ba" providerId="LiveId" clId="{8ACCBAE3-932D-4C32-8BCB-60534BCBA73A}" dt="2024-07-22T08:37:02.547" v="478" actId="20577"/>
          <ac:spMkLst>
            <pc:docMk/>
            <pc:sldMk cId="2217980577" sldId="305"/>
            <ac:spMk id="4" creationId="{BE173717-1512-9CC2-846C-407E01BF7B69}"/>
          </ac:spMkLst>
        </pc:spChg>
        <pc:spChg chg="mod">
          <ac:chgData name="Jacopo Tamarri" userId="4ebb42cab92f65ba" providerId="LiveId" clId="{8ACCBAE3-932D-4C32-8BCB-60534BCBA73A}" dt="2024-07-22T08:18:56.657" v="99" actId="20577"/>
          <ac:spMkLst>
            <pc:docMk/>
            <pc:sldMk cId="2217980577" sldId="305"/>
            <ac:spMk id="250" creationId="{00000000-0000-0000-0000-000000000000}"/>
          </ac:spMkLst>
        </pc:spChg>
        <pc:spChg chg="mod">
          <ac:chgData name="Jacopo Tamarri" userId="4ebb42cab92f65ba" providerId="LiveId" clId="{8ACCBAE3-932D-4C32-8BCB-60534BCBA73A}" dt="2024-07-22T08:19:07.978" v="134" actId="20577"/>
          <ac:spMkLst>
            <pc:docMk/>
            <pc:sldMk cId="2217980577" sldId="305"/>
            <ac:spMk id="253" creationId="{00000000-0000-0000-0000-000000000000}"/>
          </ac:spMkLst>
        </pc:spChg>
      </pc:sldChg>
      <pc:sldChg chg="delSp mod">
        <pc:chgData name="Jacopo Tamarri" userId="4ebb42cab92f65ba" providerId="LiveId" clId="{8ACCBAE3-932D-4C32-8BCB-60534BCBA73A}" dt="2024-07-22T08:53:28.595" v="492" actId="478"/>
        <pc:sldMkLst>
          <pc:docMk/>
          <pc:sldMk cId="1763331813" sldId="306"/>
        </pc:sldMkLst>
        <pc:picChg chg="del">
          <ac:chgData name="Jacopo Tamarri" userId="4ebb42cab92f65ba" providerId="LiveId" clId="{8ACCBAE3-932D-4C32-8BCB-60534BCBA73A}" dt="2024-07-22T08:53:28.595" v="492" actId="478"/>
          <ac:picMkLst>
            <pc:docMk/>
            <pc:sldMk cId="1763331813" sldId="306"/>
            <ac:picMk id="362" creationId="{00000000-0000-0000-0000-000000000000}"/>
          </ac:picMkLst>
        </pc:picChg>
      </pc:sldChg>
      <pc:sldChg chg="del">
        <pc:chgData name="Jacopo Tamarri" userId="4ebb42cab92f65ba" providerId="LiveId" clId="{8ACCBAE3-932D-4C32-8BCB-60534BCBA73A}" dt="2024-07-22T08:12:13.526" v="1" actId="47"/>
        <pc:sldMkLst>
          <pc:docMk/>
          <pc:sldMk cId="2308436481" sldId="31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0" sldId="311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71934058" sldId="312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561411254" sldId="313"/>
        </pc:sldMkLst>
      </pc:sldChg>
      <pc:sldChg chg="addSp modSp add mod">
        <pc:chgData name="Jacopo Tamarri" userId="4ebb42cab92f65ba" providerId="LiveId" clId="{8ACCBAE3-932D-4C32-8BCB-60534BCBA73A}" dt="2024-07-22T09:01:29.464" v="511" actId="14100"/>
        <pc:sldMkLst>
          <pc:docMk/>
          <pc:sldMk cId="236892580" sldId="314"/>
        </pc:sldMkLst>
        <pc:spChg chg="add mod ord">
          <ac:chgData name="Jacopo Tamarri" userId="4ebb42cab92f65ba" providerId="LiveId" clId="{8ACCBAE3-932D-4C32-8BCB-60534BCBA73A}" dt="2024-07-22T09:01:29.464" v="511" actId="14100"/>
          <ac:spMkLst>
            <pc:docMk/>
            <pc:sldMk cId="236892580" sldId="314"/>
            <ac:spMk id="5" creationId="{B85DBEEF-D18C-5E29-D060-B4F9BC59C158}"/>
          </ac:spMkLst>
        </pc:spChg>
        <pc:picChg chg="add mod modCrop">
          <ac:chgData name="Jacopo Tamarri" userId="4ebb42cab92f65ba" providerId="LiveId" clId="{8ACCBAE3-932D-4C32-8BCB-60534BCBA73A}" dt="2024-07-22T09:01:20.293" v="509" actId="1076"/>
          <ac:picMkLst>
            <pc:docMk/>
            <pc:sldMk cId="236892580" sldId="314"/>
            <ac:picMk id="3" creationId="{E0F6FD6D-D2A7-8F11-1186-C967922DBC12}"/>
          </ac:picMkLst>
        </pc:picChg>
        <pc:picChg chg="add mod">
          <ac:chgData name="Jacopo Tamarri" userId="4ebb42cab92f65ba" providerId="LiveId" clId="{8ACCBAE3-932D-4C32-8BCB-60534BCBA73A}" dt="2024-07-22T09:00:21.190" v="497"/>
          <ac:picMkLst>
            <pc:docMk/>
            <pc:sldMk cId="236892580" sldId="314"/>
            <ac:picMk id="4" creationId="{863ABD3E-6056-D976-B616-62B92FF1DA82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791989928" sldId="315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110961882" sldId="316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1912043957" sldId="317"/>
        </pc:sldMkLst>
      </pc:sldChg>
      <pc:sldChg chg="modSp add mod">
        <pc:chgData name="Jacopo Tamarri" userId="4ebb42cab92f65ba" providerId="LiveId" clId="{8ACCBAE3-932D-4C32-8BCB-60534BCBA73A}" dt="2024-07-22T09:00:26.612" v="499" actId="1076"/>
        <pc:sldMkLst>
          <pc:docMk/>
          <pc:sldMk cId="2206375514" sldId="318"/>
        </pc:sldMkLst>
        <pc:picChg chg="mod">
          <ac:chgData name="Jacopo Tamarri" userId="4ebb42cab92f65ba" providerId="LiveId" clId="{8ACCBAE3-932D-4C32-8BCB-60534BCBA73A}" dt="2024-07-22T09:00:26.612" v="499" actId="1076"/>
          <ac:picMkLst>
            <pc:docMk/>
            <pc:sldMk cId="2206375514" sldId="318"/>
            <ac:picMk id="12" creationId="{74E1D583-BAE7-12F2-0F70-1CD9B07CD61E}"/>
          </ac:picMkLst>
        </pc:picChg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2629005742" sldId="319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045888422" sldId="320"/>
        </pc:sldMkLst>
      </pc:sldChg>
      <pc:sldChg chg="add">
        <pc:chgData name="Jacopo Tamarri" userId="4ebb42cab92f65ba" providerId="LiveId" clId="{8ACCBAE3-932D-4C32-8BCB-60534BCBA73A}" dt="2024-07-22T08:11:35.366" v="0"/>
        <pc:sldMkLst>
          <pc:docMk/>
          <pc:sldMk cId="3434198171" sldId="321"/>
        </pc:sldMkLst>
      </pc:sldChg>
      <pc:sldChg chg="addSp modSp add mod">
        <pc:chgData name="Jacopo Tamarri" userId="4ebb42cab92f65ba" providerId="LiveId" clId="{8ACCBAE3-932D-4C32-8BCB-60534BCBA73A}" dt="2024-07-22T08:52:17.593" v="491"/>
        <pc:sldMkLst>
          <pc:docMk/>
          <pc:sldMk cId="3515321519" sldId="322"/>
        </pc:sldMkLst>
        <pc:spChg chg="mod">
          <ac:chgData name="Jacopo Tamarri" userId="4ebb42cab92f65ba" providerId="LiveId" clId="{8ACCBAE3-932D-4C32-8BCB-60534BCBA73A}" dt="2024-07-22T08:13:04.722" v="37" actId="20577"/>
          <ac:spMkLst>
            <pc:docMk/>
            <pc:sldMk cId="3515321519" sldId="322"/>
            <ac:spMk id="229" creationId="{00000000-0000-0000-0000-000000000000}"/>
          </ac:spMkLst>
        </pc:spChg>
        <pc:picChg chg="add mod">
          <ac:chgData name="Jacopo Tamarri" userId="4ebb42cab92f65ba" providerId="LiveId" clId="{8ACCBAE3-932D-4C32-8BCB-60534BCBA73A}" dt="2024-07-22T08:52:17.593" v="491"/>
          <ac:picMkLst>
            <pc:docMk/>
            <pc:sldMk cId="3515321519" sldId="322"/>
            <ac:picMk id="2" creationId="{6B8C9622-FA14-E509-9387-D2CFB5EDA6AD}"/>
          </ac:picMkLst>
        </pc:picChg>
      </pc:sldChg>
      <pc:sldChg chg="addSp delSp modSp add mod">
        <pc:chgData name="Jacopo Tamarri" userId="4ebb42cab92f65ba" providerId="LiveId" clId="{8ACCBAE3-932D-4C32-8BCB-60534BCBA73A}" dt="2024-07-22T08:36:46.435" v="446" actId="20577"/>
        <pc:sldMkLst>
          <pc:docMk/>
          <pc:sldMk cId="2967412546" sldId="323"/>
        </pc:sldMkLst>
        <pc:spChg chg="del">
          <ac:chgData name="Jacopo Tamarri" userId="4ebb42cab92f65ba" providerId="LiveId" clId="{8ACCBAE3-932D-4C32-8BCB-60534BCBA73A}" dt="2024-07-22T08:35:44.002" v="357" actId="478"/>
          <ac:spMkLst>
            <pc:docMk/>
            <pc:sldMk cId="2967412546" sldId="323"/>
            <ac:spMk id="2" creationId="{B4775453-AB34-77EC-4092-361D1A4B20CA}"/>
          </ac:spMkLst>
        </pc:spChg>
        <pc:spChg chg="add mod">
          <ac:chgData name="Jacopo Tamarri" userId="4ebb42cab92f65ba" providerId="LiveId" clId="{8ACCBAE3-932D-4C32-8BCB-60534BCBA73A}" dt="2024-07-22T08:36:46.435" v="446" actId="20577"/>
          <ac:spMkLst>
            <pc:docMk/>
            <pc:sldMk cId="2967412546" sldId="323"/>
            <ac:spMk id="3" creationId="{17DE6BCA-C539-A1E6-3CF8-9908B083BB78}"/>
          </ac:spMkLst>
        </pc:spChg>
        <pc:spChg chg="mod">
          <ac:chgData name="Jacopo Tamarri" userId="4ebb42cab92f65ba" providerId="LiveId" clId="{8ACCBAE3-932D-4C32-8BCB-60534BCBA73A}" dt="2024-07-22T08:19:48.505" v="146" actId="20577"/>
          <ac:spMkLst>
            <pc:docMk/>
            <pc:sldMk cId="2967412546" sldId="323"/>
            <ac:spMk id="360" creationId="{00000000-0000-0000-0000-000000000000}"/>
          </ac:spMkLst>
        </pc:spChg>
        <pc:spChg chg="del mod">
          <ac:chgData name="Jacopo Tamarri" userId="4ebb42cab92f65ba" providerId="LiveId" clId="{8ACCBAE3-932D-4C32-8BCB-60534BCBA73A}" dt="2024-07-22T08:25:35.899" v="188" actId="478"/>
          <ac:spMkLst>
            <pc:docMk/>
            <pc:sldMk cId="2967412546" sldId="323"/>
            <ac:spMk id="361" creationId="{00000000-0000-0000-0000-000000000000}"/>
          </ac:spMkLst>
        </pc:spChg>
        <pc:picChg chg="del">
          <ac:chgData name="Jacopo Tamarri" userId="4ebb42cab92f65ba" providerId="LiveId" clId="{8ACCBAE3-932D-4C32-8BCB-60534BCBA73A}" dt="2024-07-22T08:35:42.251" v="356" actId="478"/>
          <ac:picMkLst>
            <pc:docMk/>
            <pc:sldMk cId="2967412546" sldId="323"/>
            <ac:picMk id="4" creationId="{8FD88F6D-A9E7-4FE8-1E91-FDE90D4F25D2}"/>
          </ac:picMkLst>
        </pc:picChg>
      </pc:sldChg>
      <pc:sldMasterChg chg="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5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4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5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6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69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5"/>
            <pc:sldLayoutMk cId="0" sldId="2147483670"/>
          </pc:sldLayoutMkLst>
        </pc:sldLayoutChg>
      </pc:sldMasterChg>
      <pc:sldMasterChg chg="del delSldLayout">
        <pc:chgData name="Jacopo Tamarri" userId="4ebb42cab92f65ba" providerId="LiveId" clId="{8ACCBAE3-932D-4C32-8BCB-60534BCBA73A}" dt="2024-07-22T08:12:40.186" v="2" actId="47"/>
        <pc:sldMasterMkLst>
          <pc:docMk/>
          <pc:sldMasterMk cId="0" sldId="2147483676"/>
        </pc:sldMasterMkLst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Jacopo Tamarri" userId="4ebb42cab92f65ba" providerId="LiveId" clId="{8ACCBAE3-932D-4C32-8BCB-60534BCBA73A}" dt="2024-07-22T08:12:40.186" v="2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0:43.440"/>
    </inkml:context>
    <inkml:brush xml:id="br0">
      <inkml:brushProperty name="width" value="0.35" units="cm"/>
      <inkml:brushProperty name="height" value="0.35" units="cm"/>
      <inkml:brushProperty name="color" value="#FFFFCC"/>
    </inkml:brush>
  </inkml:definitions>
  <inkml:trace contextRef="#ctx0" brushRef="#br0">0 53 24575,'65'1'0,"70"-2"0,-102-4 0,14 0 0,3-1 0,-20 1 0,0 2 0,-4 0 0,28 0 0,287 3 0,-231-10 0,6 2 0,-111 7 0,50-3 0,73 5 0,-42 1 0,-44-2 0,66 8 0,-88-6 0,-15-2 0,-1 1 0,1-1 0,-1 1 0,1 0 0,0 0 0,-1 0 0,0 1 0,8 3 0,-2-1 0,1 0 0,0-1 0,0-1 0,0 1 0,0-2 0,1 1 0,-1-2 0,22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24.1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63 24575,'41'-1'0,"54"3"0,-83-1 0,0 1 0,0 0 0,0 0 0,-1 2 0,22 7 0,-25-8 0,0 0 0,1-1 0,-1 0 0,14 1 0,-3-1 0,70 7 0,-1-3 0,94-7 0,-62-1 0,410 2 0,-517-1 0,1 0 0,-1-1 0,16-5 0,21-3 0,20 1 0,-39 5 0,-5 1 0,27 0 0,858 3 0,-811 11 0,10-2 0,-41-10 0,91 2 0,-157 0 0,0-1 0,0 1 0,0 0 0,0 0 0,0 0 0,0 1 0,0-1 0,-1 1 0,1-1 0,0 1 0,-1 0 0,1 0 0,-1 0 0,0 0 0,0 0 0,0 1 0,0-1 0,0 1 0,0-1 0,-1 1 0,1 0 0,-1 0 0,0 0 0,0-1 0,0 1 0,0 0 0,0 0 0,-1 1 0,1-1 0,-1 0 0,0 0 0,0 3 0,1-12 0,0 0 0,0 0 0,1 0 0,0 0 0,0 1 0,3-7 0,-1 3 0,-1 0 0,0 0 0,3-12 0,-6 19 0,1-1 0,0 0 0,0 1 0,0-1 0,0 1 0,0-1 0,0 1 0,1 0 0,-1-1 0,1 1 0,0 0 0,-1 0 0,1 0 0,0 0 0,0 1 0,1-1 0,-1 0 0,0 1 0,0-1 0,1 1 0,-1 0 0,1 0 0,-1 0 0,4-1 0,8-2 0,-1 1 0,1 1 0,23-2 0,-2 0 0,1 0 0,0 1 0,62 5 0,-27-1 0,-10-2 0,67 3 0,-54 7 0,-46-5 0,50 2 0,-54-5 0,-1 1 0,27 6 0,13 2 0,1-3 0,93 5 0,752-12 0,-809-10 0,-41 9 0,52 2 0,-75 3 0,38 2 0,42 2 0,-101-7 0,75 8 0,-49-5 0,0-2 0,44-4 0,-12 0 0,-4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0:45.317"/>
    </inkml:context>
    <inkml:brush xml:id="br0">
      <inkml:brushProperty name="width" value="0.35" units="cm"/>
      <inkml:brushProperty name="height" value="0.35" units="cm"/>
      <inkml:brushProperty name="color" value="#FFFFCC"/>
    </inkml:brush>
  </inkml:definitions>
  <inkml:trace contextRef="#ctx0" brushRef="#br0">52 22 24575,'-17'9'0,"3"-1"0,0-3 0,8-1 0,9-2 0,0-3 0,1 0 0,0 0 0,0-1 0,-1 1 0,1-1 0,-1 0 0,1 0 0,-1-1 0,0 1 0,4-3 0,5-4 0,-8 6 49,1 1 0,0-1 0,0 1-1,0 0 1,0 0 0,6-1 0,-10 3-121,1-1 1,-1 1 0,1 0 0,0 0 0,-1 0 0,1 0 0,0 0 0,-1 0 0,1 0-1,0 0 1,-1 1 0,1-1 0,-1 1 0,1-1 0,-1 1 0,1-1 0,-1 1 0,1 0 0,-1 0-1,0 0 1,1 0 0,-1 0 0,2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6.070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0 22 24575,'93'-7'0,"-74"5"0,37-2 0,71 5 0,-41 1 0,414-2 0,-391 10 0,772-10 0,-751 10 0,-54-11 0,118 2 0,-156 3 0,54 2 0,-41-7 0,67 2 0,-48 10 0,-50-9 0,101 5 0,-74-6 0,45-2 0,-22-10 0,-20 2 0,-37 6 0,1 0 0,25-1 0,-166-6 0,115 9 0,0 0 0,1-1 0,-18-4 0,16 3 0,1 0 0,0 1 0,-17 0 0,-61 0 0,-110 4 0,132 8 0,43-6 0,0-1 0,-27 0 0,9-4 0,-63 2 0,71 4 0,-20 1 0,-45 3 0,4-2 0,80-5 0,-32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6.803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10 24575,'0'-2'0,"2"0"0,2 0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7.53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8.302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8.64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2 0 24575,'-2'0'0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9.004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2 0 24575,'-2'0'0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3T15:02:09.425"/>
    </inkml:context>
    <inkml:brush xml:id="br0">
      <inkml:brushProperty name="width" value="0.1" units="cm"/>
      <inkml:brushProperty name="height" value="0.1" units="cm"/>
      <inkml:brushProperty name="color" value="#FFFFCC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175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1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52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3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0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76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07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30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35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40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66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02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27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4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817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613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e91f73e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e91f73e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48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hyperlink" Target="https://github.com/VainF/DeepLabV3Plus-Pytorch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hyperlink" Target="https://github.com/Hzzone/pytorch-openpos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thePres/Predicting-Pedestrian-Intenti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PREDICTING </a:t>
            </a:r>
            <a:r>
              <a:rPr lang="en" dirty="0"/>
              <a:t>PEDESTRIAN</a:t>
            </a:r>
            <a:br>
              <a:rPr lang="en" dirty="0"/>
            </a:br>
            <a:r>
              <a:rPr lang="en" dirty="0"/>
              <a:t>CROSSING</a:t>
            </a:r>
            <a:br>
              <a:rPr lang="en" dirty="0"/>
            </a:br>
            <a:r>
              <a:rPr lang="en" dirty="0"/>
              <a:t>INTENTION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5" name="Immagine 4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53DCB317-DAF9-B878-B30B-CBE25EBD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IMPLEMENTATION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44;p34">
            <a:extLst>
              <a:ext uri="{FF2B5EF4-FFF2-40B4-BE49-F238E27FC236}">
                <a16:creationId xmlns:a16="http://schemas.microsoft.com/office/drawing/2014/main" id="{B85DBEEF-D18C-5E29-D060-B4F9BC59C158}"/>
              </a:ext>
            </a:extLst>
          </p:cNvPr>
          <p:cNvSpPr/>
          <p:nvPr/>
        </p:nvSpPr>
        <p:spPr>
          <a:xfrm rot="16200000">
            <a:off x="1683847" y="2754564"/>
            <a:ext cx="1942092" cy="214312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BOUNDING </a:t>
            </a:r>
            <a:r>
              <a:rPr lang="en" dirty="0">
                <a:solidFill>
                  <a:schemeClr val="accent1"/>
                </a:solidFill>
              </a:rPr>
              <a:t>BOX</a:t>
            </a:r>
            <a:endParaRPr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/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Taken from the dataset</a:t>
                </a:r>
              </a:p>
              <a:p>
                <a:pPr marL="139700" lvl="0" algn="l" rtl="0">
                  <a:spcBef>
                    <a:spcPts val="0"/>
                  </a:spcBef>
                  <a:spcAft>
                    <a:spcPts val="0"/>
                  </a:spcAft>
                  <a:buSzPts val="1400"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r>
                  <a:rPr lang="en-US" dirty="0">
                    <a:solidFill>
                      <a:srgbClr val="FFFFFF"/>
                    </a:solidFill>
                  </a:rPr>
                  <a:t>Expressed (for each pedestrian) as:</a:t>
                </a:r>
              </a:p>
              <a:p>
                <a:pPr marL="139700" lvl="2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𝑙𝑒𝑓𝑡𝑈𝑝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𝑟𝑖𝑔h𝑡𝐷𝑜𝑤𝑛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⏣"/>
                </a:pPr>
                <a:endParaRPr lang="en-US" dirty="0"/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8B8B79F-A9FF-F425-135C-4DEF9DCB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59" y="1417409"/>
                <a:ext cx="4560668" cy="1617046"/>
              </a:xfrm>
              <a:prstGeom prst="rect">
                <a:avLst/>
              </a:prstGeom>
              <a:blipFill>
                <a:blip r:embed="rId3"/>
                <a:stretch>
                  <a:fillRect t="-2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automobile, aria aperta&#10;&#10;Descrizione generata automaticamente">
            <a:extLst>
              <a:ext uri="{FF2B5EF4-FFF2-40B4-BE49-F238E27FC236}">
                <a16:creationId xmlns:a16="http://schemas.microsoft.com/office/drawing/2014/main" id="{E0F6FD6D-D2A7-8F11-1186-C967922DBC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381"/>
          <a:stretch/>
        </p:blipFill>
        <p:spPr>
          <a:xfrm>
            <a:off x="1583329" y="2855082"/>
            <a:ext cx="2143125" cy="19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BA0C88DF-7C2B-CFBD-4689-96875270E455}"/>
              </a:ext>
            </a:extLst>
          </p:cNvPr>
          <p:cNvSpPr/>
          <p:nvPr/>
        </p:nvSpPr>
        <p:spPr>
          <a:xfrm>
            <a:off x="4859999" y="381722"/>
            <a:ext cx="4048690" cy="7906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456C3201-D64D-BCAB-A80B-9CB21F484790}"/>
              </a:ext>
            </a:extLst>
          </p:cNvPr>
          <p:cNvSpPr/>
          <p:nvPr/>
        </p:nvSpPr>
        <p:spPr>
          <a:xfrm>
            <a:off x="1098214" y="2820477"/>
            <a:ext cx="4093108" cy="20563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66743" y="1006512"/>
            <a:ext cx="6433571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Steps followed: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Resize the input to 512x512 for fast computation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r>
              <a:rPr lang="en-US" sz="1200" dirty="0">
                <a:solidFill>
                  <a:srgbClr val="FFFFFF"/>
                </a:solidFill>
              </a:rPr>
              <a:t>Apply the </a:t>
            </a:r>
            <a:r>
              <a:rPr lang="it-IT" sz="1200" dirty="0">
                <a:hlinkClick r:id="rId3"/>
              </a:rPr>
              <a:t>DeepLab Model</a:t>
            </a:r>
            <a:r>
              <a:rPr lang="it-IT" sz="1200" dirty="0"/>
              <a:t> pre-trained on CityScapes dataset</a:t>
            </a:r>
          </a:p>
          <a:p>
            <a:endParaRPr lang="it-IT" sz="1200" dirty="0"/>
          </a:p>
          <a:p>
            <a:r>
              <a:rPr lang="it-IT" sz="1200" dirty="0"/>
              <a:t>Convert to 224x224 dimension for the Vgg16</a:t>
            </a:r>
            <a:endParaRPr sz="1200" dirty="0"/>
          </a:p>
        </p:txBody>
      </p:sp>
      <p:pic>
        <p:nvPicPr>
          <p:cNvPr id="3" name="Immagine 2" descr="Immagine che contiene testo, schermata, cielo, nuvola&#10;&#10;Descrizione generata automaticamente">
            <a:extLst>
              <a:ext uri="{FF2B5EF4-FFF2-40B4-BE49-F238E27FC236}">
                <a16:creationId xmlns:a16="http://schemas.microsoft.com/office/drawing/2014/main" id="{1D8D0183-7B77-6781-A986-D49CB1315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991" y="2820478"/>
            <a:ext cx="4087331" cy="2043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A4298-7AFB-39C7-7A97-F83C8A96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00" y="381722"/>
            <a:ext cx="4048690" cy="7906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56F2D1A-9DC0-5F0D-A3D9-2D41D6D3A0CC}"/>
              </a:ext>
            </a:extLst>
          </p:cNvPr>
          <p:cNvGrpSpPr/>
          <p:nvPr/>
        </p:nvGrpSpPr>
        <p:grpSpPr>
          <a:xfrm>
            <a:off x="7692480" y="1013127"/>
            <a:ext cx="757080" cy="33120"/>
            <a:chOff x="7404480" y="1284120"/>
            <a:chExt cx="757080" cy="3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10F782-8C61-CB59-0F4E-21EA0649BE26}"/>
                    </a:ext>
                  </a:extLst>
                </p14:cNvPr>
                <p14:cNvContentPartPr/>
                <p14:nvPr/>
              </p14:nvContentPartPr>
              <p14:xfrm>
                <a:off x="7567200" y="1284120"/>
                <a:ext cx="594360" cy="1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10F782-8C61-CB59-0F4E-21EA0649BE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4200" y="1221120"/>
                  <a:ext cx="720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9078552-2C93-AE7D-30BC-B2E1A09E8F9C}"/>
                    </a:ext>
                  </a:extLst>
                </p14:cNvPr>
                <p14:cNvContentPartPr/>
                <p14:nvPr/>
              </p14:nvContentPartPr>
              <p14:xfrm>
                <a:off x="7404480" y="1298880"/>
                <a:ext cx="49320" cy="18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9078552-2C93-AE7D-30BC-B2E1A09E8F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41840" y="1236240"/>
                  <a:ext cx="174960" cy="14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198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A72EE440-C04D-C4E0-A4A8-F366C4900A92}"/>
              </a:ext>
            </a:extLst>
          </p:cNvPr>
          <p:cNvSpPr/>
          <p:nvPr/>
        </p:nvSpPr>
        <p:spPr>
          <a:xfrm>
            <a:off x="173322" y="1406583"/>
            <a:ext cx="3137526" cy="163778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ECE5BAEE-4DA3-7963-95D6-3EB933327931}"/>
              </a:ext>
            </a:extLst>
          </p:cNvPr>
          <p:cNvSpPr/>
          <p:nvPr/>
        </p:nvSpPr>
        <p:spPr>
          <a:xfrm>
            <a:off x="3061855" y="3348181"/>
            <a:ext cx="3990110" cy="14382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621122" y="23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</a:t>
            </a:r>
            <a:r>
              <a:rPr lang="en" dirty="0">
                <a:solidFill>
                  <a:schemeClr val="accent1"/>
                </a:solidFill>
              </a:rPr>
              <a:t>CONTEXT - </a:t>
            </a:r>
            <a:r>
              <a:rPr lang="en-US" dirty="0">
                <a:solidFill>
                  <a:schemeClr val="accent1"/>
                </a:solidFill>
              </a:rPr>
              <a:t>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507199" y="53705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magine 13" descr="Immagine che contiene testo, cielo, schermata&#10;&#10;Descrizione generata automaticamente">
            <a:extLst>
              <a:ext uri="{FF2B5EF4-FFF2-40B4-BE49-F238E27FC236}">
                <a16:creationId xmlns:a16="http://schemas.microsoft.com/office/drawing/2014/main" id="{7F40474A-D4BA-78D0-9468-5258A8E20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12" y="3461802"/>
            <a:ext cx="3848689" cy="1211030"/>
          </a:xfrm>
          <a:prstGeom prst="rect">
            <a:avLst/>
          </a:prstGeom>
        </p:spPr>
      </p:pic>
      <p:pic>
        <p:nvPicPr>
          <p:cNvPr id="16" name="Immagine 15" descr="Immagine che contiene schermata, cielo, Software multimediale&#10;&#10;Descrizione generata automaticamente">
            <a:extLst>
              <a:ext uri="{FF2B5EF4-FFF2-40B4-BE49-F238E27FC236}">
                <a16:creationId xmlns:a16="http://schemas.microsoft.com/office/drawing/2014/main" id="{4200E9DE-C61D-F6E9-0F2C-E73678C8E6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" t="4789" r="1649" b="5217"/>
          <a:stretch/>
        </p:blipFill>
        <p:spPr>
          <a:xfrm>
            <a:off x="223899" y="1496730"/>
            <a:ext cx="2971690" cy="144938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B9895F-3BF3-AA6E-3941-924FC4F9A5D5}"/>
              </a:ext>
            </a:extLst>
          </p:cNvPr>
          <p:cNvSpPr txBox="1"/>
          <p:nvPr/>
        </p:nvSpPr>
        <p:spPr>
          <a:xfrm>
            <a:off x="3321431" y="1348778"/>
            <a:ext cx="259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Generic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DeepLab</a:t>
            </a:r>
            <a:r>
              <a:rPr lang="it-IT" dirty="0">
                <a:solidFill>
                  <a:schemeClr val="tx1"/>
                </a:solidFill>
              </a:rPr>
              <a:t> Model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51F1F20-AB50-266F-9770-72086AE3DE6C}"/>
              </a:ext>
            </a:extLst>
          </p:cNvPr>
          <p:cNvSpPr txBox="1"/>
          <p:nvPr/>
        </p:nvSpPr>
        <p:spPr>
          <a:xfrm>
            <a:off x="1325780" y="4304773"/>
            <a:ext cx="1608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Not </a:t>
            </a:r>
            <a:r>
              <a:rPr lang="it-IT" dirty="0" err="1">
                <a:solidFill>
                  <a:schemeClr val="tx1"/>
                </a:solidFill>
              </a:rPr>
              <a:t>Resized</a:t>
            </a:r>
            <a:r>
              <a:rPr lang="it-IT" dirty="0">
                <a:solidFill>
                  <a:schemeClr val="tx1"/>
                </a:solidFill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110961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CD292760-7797-488D-3C4C-58F0BF662525}"/>
              </a:ext>
            </a:extLst>
          </p:cNvPr>
          <p:cNvSpPr/>
          <p:nvPr/>
        </p:nvSpPr>
        <p:spPr>
          <a:xfrm rot="16200000">
            <a:off x="6359921" y="-981978"/>
            <a:ext cx="682959" cy="380228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B4775453-AB34-77EC-4092-361D1A4B20CA}"/>
              </a:ext>
            </a:extLst>
          </p:cNvPr>
          <p:cNvSpPr/>
          <p:nvPr/>
        </p:nvSpPr>
        <p:spPr>
          <a:xfrm rot="16200000">
            <a:off x="967517" y="3159335"/>
            <a:ext cx="1843368" cy="17446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016852" y="867836"/>
            <a:ext cx="3866400" cy="1940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2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it-IT" sz="1200" dirty="0"/>
          </a:p>
        </p:txBody>
      </p:sp>
      <p:pic>
        <p:nvPicPr>
          <p:cNvPr id="4" name="Immagine 3" descr="Immagine che contiene testo, persona, vestiti, schermata&#10;&#10;Descrizione generata automaticamente">
            <a:extLst>
              <a:ext uri="{FF2B5EF4-FFF2-40B4-BE49-F238E27FC236}">
                <a16:creationId xmlns:a16="http://schemas.microsoft.com/office/drawing/2014/main" id="{8FD88F6D-A9E7-4FE8-1E91-FDE90D4F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2" y="3110002"/>
            <a:ext cx="1744698" cy="1843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F86FF-CC7A-565A-1B16-F240D677A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60" y="606118"/>
            <a:ext cx="3791479" cy="65731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78671F3-9FB3-2534-B668-3C76500DBF02}"/>
              </a:ext>
            </a:extLst>
          </p:cNvPr>
          <p:cNvGrpSpPr/>
          <p:nvPr/>
        </p:nvGrpSpPr>
        <p:grpSpPr>
          <a:xfrm>
            <a:off x="7477200" y="755640"/>
            <a:ext cx="1118520" cy="37080"/>
            <a:chOff x="7477200" y="755640"/>
            <a:chExt cx="111852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758109-A13A-7D0D-53EA-D54ED63DCF49}"/>
                    </a:ext>
                  </a:extLst>
                </p14:cNvPr>
                <p14:cNvContentPartPr/>
                <p14:nvPr/>
              </p14:nvContentPartPr>
              <p14:xfrm>
                <a:off x="7477200" y="769680"/>
                <a:ext cx="1118520" cy="2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758109-A13A-7D0D-53EA-D54ED63DCF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9200" y="751680"/>
                  <a:ext cx="1154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77A8E8-599F-44F0-5C23-0052CAEDD783}"/>
                    </a:ext>
                  </a:extLst>
                </p14:cNvPr>
                <p14:cNvContentPartPr/>
                <p14:nvPr/>
              </p14:nvContentPartPr>
              <p14:xfrm>
                <a:off x="8189640" y="777600"/>
                <a:ext cx="396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77A8E8-599F-44F0-5C23-0052CAEDD7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2000" y="759600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5D6135-1191-AE08-2FBB-EFC7F298EB86}"/>
                    </a:ext>
                  </a:extLst>
                </p14:cNvPr>
                <p14:cNvContentPartPr/>
                <p14:nvPr/>
              </p14:nvContentPartPr>
              <p14:xfrm>
                <a:off x="8233200" y="75564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5D6135-1191-AE08-2FBB-EFC7F298EB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5200" y="738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D1F4EB-E917-08EC-046E-C099EB659698}"/>
                    </a:ext>
                  </a:extLst>
                </p14:cNvPr>
                <p14:cNvContentPartPr/>
                <p14:nvPr/>
              </p14:nvContentPartPr>
              <p14:xfrm>
                <a:off x="8229240" y="75564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D1F4EB-E917-08EC-046E-C099EB6596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11600" y="738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19CC9C-17AB-683F-0E9B-AD26E8F3DA8A}"/>
                    </a:ext>
                  </a:extLst>
                </p14:cNvPr>
                <p14:cNvContentPartPr/>
                <p14:nvPr/>
              </p14:nvContentPartPr>
              <p14:xfrm>
                <a:off x="8167680" y="759600"/>
                <a:ext cx="108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19CC9C-17AB-683F-0E9B-AD26E8F3DA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9680" y="741600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713745-DA73-A6D4-F736-EABFE7640312}"/>
                    </a:ext>
                  </a:extLst>
                </p14:cNvPr>
                <p14:cNvContentPartPr/>
                <p14:nvPr/>
              </p14:nvContentPartPr>
              <p14:xfrm>
                <a:off x="8164080" y="759600"/>
                <a:ext cx="10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713745-DA73-A6D4-F736-EABFE76403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6080" y="741600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1D2CEB-6407-94E7-D575-2FD170588AA7}"/>
                    </a:ext>
                  </a:extLst>
                </p14:cNvPr>
                <p14:cNvContentPartPr/>
                <p14:nvPr/>
              </p14:nvContentPartPr>
              <p14:xfrm>
                <a:off x="8207640" y="76284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1D2CEB-6407-94E7-D575-2FD170588A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0000" y="7452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BB1CD93-75E9-0AA8-2A3D-4929341D69E9}"/>
                  </a:ext>
                </a:extLst>
              </p14:cNvPr>
              <p14:cNvContentPartPr/>
              <p14:nvPr/>
            </p14:nvContentPartPr>
            <p14:xfrm>
              <a:off x="6397200" y="621720"/>
              <a:ext cx="2167560" cy="60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BB1CD93-75E9-0AA8-2A3D-4929341D69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61200" y="585720"/>
                <a:ext cx="2239200" cy="132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6AB4E5-F87A-6F99-8481-817178092D09}"/>
              </a:ext>
            </a:extLst>
          </p:cNvPr>
          <p:cNvSpPr txBox="1"/>
          <p:nvPr/>
        </p:nvSpPr>
        <p:spPr>
          <a:xfrm>
            <a:off x="865692" y="1019780"/>
            <a:ext cx="41761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sz="1400" dirty="0">
                <a:solidFill>
                  <a:srgbClr val="FFFFFF"/>
                </a:solidFill>
              </a:rPr>
              <a:t>teps for each video: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400" dirty="0">
                <a:solidFill>
                  <a:srgbClr val="FFFFFF"/>
                </a:solidFill>
              </a:rPr>
              <a:t>Take a single frame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4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Crop the image on its </a:t>
            </a:r>
            <a:r>
              <a:rPr lang="en-US" dirty="0" err="1">
                <a:solidFill>
                  <a:srgbClr val="FFFFFF"/>
                </a:solidFill>
              </a:rPr>
              <a:t>Bbox</a:t>
            </a: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Then resize to 224x224  for the Vgg16 input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204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DC79D5D9-2D6D-ECBA-A2DE-EBDEE76CC920}"/>
              </a:ext>
            </a:extLst>
          </p:cNvPr>
          <p:cNvSpPr/>
          <p:nvPr/>
        </p:nvSpPr>
        <p:spPr>
          <a:xfrm rot="16200000">
            <a:off x="3980629" y="1402237"/>
            <a:ext cx="2308601" cy="233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44;p34">
            <a:extLst>
              <a:ext uri="{FF2B5EF4-FFF2-40B4-BE49-F238E27FC236}">
                <a16:creationId xmlns:a16="http://schemas.microsoft.com/office/drawing/2014/main" id="{DE3657EB-C064-A93B-36A8-EC39607B64DD}"/>
              </a:ext>
            </a:extLst>
          </p:cNvPr>
          <p:cNvSpPr/>
          <p:nvPr/>
        </p:nvSpPr>
        <p:spPr>
          <a:xfrm rot="16200000">
            <a:off x="610811" y="1387414"/>
            <a:ext cx="2278952" cy="233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LOCAL </a:t>
            </a:r>
            <a:r>
              <a:rPr lang="en" dirty="0">
                <a:solidFill>
                  <a:schemeClr val="accent1"/>
                </a:solidFill>
              </a:rPr>
              <a:t>CONTEXT – </a:t>
            </a:r>
            <a:r>
              <a:rPr lang="en-US" dirty="0">
                <a:solidFill>
                  <a:schemeClr val="accent1"/>
                </a:solidFill>
              </a:rPr>
              <a:t>Experiments 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 descr="Immagine che contiene persona, schermata, gambe, collant&#10;&#10;Descrizione generata automaticamente">
            <a:extLst>
              <a:ext uri="{FF2B5EF4-FFF2-40B4-BE49-F238E27FC236}">
                <a16:creationId xmlns:a16="http://schemas.microsoft.com/office/drawing/2014/main" id="{74E1D583-BAE7-12F2-0F70-1CD9B07C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/>
          <a:stretch/>
        </p:blipFill>
        <p:spPr>
          <a:xfrm>
            <a:off x="594032" y="1461784"/>
            <a:ext cx="2296519" cy="2232274"/>
          </a:xfrm>
          <a:prstGeom prst="rect">
            <a:avLst/>
          </a:prstGeom>
        </p:spPr>
      </p:pic>
      <p:pic>
        <p:nvPicPr>
          <p:cNvPr id="14" name="Immagine 13" descr="Immagine che contiene testo, schermata, bianco, nero&#10;&#10;Descrizione generata automaticamente">
            <a:extLst>
              <a:ext uri="{FF2B5EF4-FFF2-40B4-BE49-F238E27FC236}">
                <a16:creationId xmlns:a16="http://schemas.microsoft.com/office/drawing/2014/main" id="{256198F6-01FE-099C-CD6B-C60F794608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12"/>
          <a:stretch/>
        </p:blipFill>
        <p:spPr>
          <a:xfrm>
            <a:off x="3967762" y="1397823"/>
            <a:ext cx="2357237" cy="23258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474AB3E-BD47-2343-A86D-F6CDBCEFE3AB}"/>
              </a:ext>
            </a:extLst>
          </p:cNvPr>
          <p:cNvSpPr txBox="1"/>
          <p:nvPr/>
        </p:nvSpPr>
        <p:spPr>
          <a:xfrm>
            <a:off x="645121" y="380446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1192C2-046B-1FE5-755C-F30546EA4E1A}"/>
              </a:ext>
            </a:extLst>
          </p:cNvPr>
          <p:cNvSpPr txBox="1"/>
          <p:nvPr/>
        </p:nvSpPr>
        <p:spPr>
          <a:xfrm>
            <a:off x="4042645" y="3804460"/>
            <a:ext cx="2339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Gaussian</a:t>
            </a:r>
            <a:r>
              <a:rPr lang="it-IT" dirty="0">
                <a:solidFill>
                  <a:schemeClr val="tx1"/>
                </a:solidFill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20637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44;p34">
            <a:extLst>
              <a:ext uri="{FF2B5EF4-FFF2-40B4-BE49-F238E27FC236}">
                <a16:creationId xmlns:a16="http://schemas.microsoft.com/office/drawing/2014/main" id="{C3CEE391-25CD-1295-F580-DE0AA729D47D}"/>
              </a:ext>
            </a:extLst>
          </p:cNvPr>
          <p:cNvSpPr/>
          <p:nvPr/>
        </p:nvSpPr>
        <p:spPr>
          <a:xfrm rot="16200000">
            <a:off x="3662934" y="1583461"/>
            <a:ext cx="2278952" cy="229652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44;p34">
            <a:extLst>
              <a:ext uri="{FF2B5EF4-FFF2-40B4-BE49-F238E27FC236}">
                <a16:creationId xmlns:a16="http://schemas.microsoft.com/office/drawing/2014/main" id="{F0EBE620-7B38-B86A-8BDA-BBD1978D5795}"/>
              </a:ext>
            </a:extLst>
          </p:cNvPr>
          <p:cNvSpPr/>
          <p:nvPr/>
        </p:nvSpPr>
        <p:spPr>
          <a:xfrm rot="16200000">
            <a:off x="636042" y="1578062"/>
            <a:ext cx="2280453" cy="23058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28575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720000" y="247712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 - Experiments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A7DF6C04-C34B-13AF-60DE-0C6F7427A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" t="3868" b="1512"/>
          <a:stretch/>
        </p:blipFill>
        <p:spPr>
          <a:xfrm>
            <a:off x="632658" y="1590745"/>
            <a:ext cx="2296520" cy="2268425"/>
          </a:xfrm>
          <a:prstGeom prst="rect">
            <a:avLst/>
          </a:prstGeom>
        </p:spPr>
      </p:pic>
      <p:pic>
        <p:nvPicPr>
          <p:cNvPr id="13" name="Immagine 12" descr="Immagine che contiene schermata, automobile, design&#10;&#10;Descrizione generata automaticamente">
            <a:extLst>
              <a:ext uri="{FF2B5EF4-FFF2-40B4-BE49-F238E27FC236}">
                <a16:creationId xmlns:a16="http://schemas.microsoft.com/office/drawing/2014/main" id="{96A59599-D7FD-FA8E-07CC-6FB8909F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99" y="1599493"/>
            <a:ext cx="2232421" cy="223242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D7547CF-481E-111F-B919-523BC181CDCA}"/>
              </a:ext>
            </a:extLst>
          </p:cNvPr>
          <p:cNvSpPr txBox="1"/>
          <p:nvPr/>
        </p:nvSpPr>
        <p:spPr>
          <a:xfrm>
            <a:off x="645121" y="3922740"/>
            <a:ext cx="2018566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Bilateral</a:t>
            </a:r>
            <a:r>
              <a:rPr lang="it-IT" dirty="0">
                <a:solidFill>
                  <a:schemeClr val="tx1"/>
                </a:solidFill>
              </a:rPr>
              <a:t> Filtering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E0B8828-914E-E538-979A-44CAB1DC388B}"/>
              </a:ext>
            </a:extLst>
          </p:cNvPr>
          <p:cNvSpPr txBox="1"/>
          <p:nvPr/>
        </p:nvSpPr>
        <p:spPr>
          <a:xfrm>
            <a:off x="4073859" y="3922740"/>
            <a:ext cx="22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No Filters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55293CE-5ECD-5957-E562-96FFF926E24D}"/>
              </a:ext>
            </a:extLst>
          </p:cNvPr>
          <p:cNvSpPr txBox="1"/>
          <p:nvPr/>
        </p:nvSpPr>
        <p:spPr>
          <a:xfrm>
            <a:off x="4214883" y="204488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900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47343" y="-935184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175435" y="26670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POSE </a:t>
            </a:r>
            <a:r>
              <a:rPr lang="en" dirty="0">
                <a:solidFill>
                  <a:schemeClr val="accent1"/>
                </a:solidFill>
              </a:rPr>
              <a:t>EXTIMATION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Google Shape;344;p34">
            <a:extLst>
              <a:ext uri="{FF2B5EF4-FFF2-40B4-BE49-F238E27FC236}">
                <a16:creationId xmlns:a16="http://schemas.microsoft.com/office/drawing/2014/main" id="{551CA21D-3024-6019-F6EE-B5BFC853B432}"/>
              </a:ext>
            </a:extLst>
          </p:cNvPr>
          <p:cNvSpPr/>
          <p:nvPr/>
        </p:nvSpPr>
        <p:spPr>
          <a:xfrm rot="16200000">
            <a:off x="5472784" y="2734320"/>
            <a:ext cx="2140246" cy="21456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12" descr="Immagine che contiene schermata, automobile, design&#10;&#10;Descrizione generata automaticamente">
            <a:extLst>
              <a:ext uri="{FF2B5EF4-FFF2-40B4-BE49-F238E27FC236}">
                <a16:creationId xmlns:a16="http://schemas.microsoft.com/office/drawing/2014/main" id="{4DE357EF-4A97-6DD8-2CFF-C00F8E11FB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6" t="2268" r="1742" b="1861"/>
          <a:stretch/>
        </p:blipFill>
        <p:spPr>
          <a:xfrm>
            <a:off x="5470104" y="2736998"/>
            <a:ext cx="2145600" cy="2140245"/>
          </a:xfrm>
          <a:prstGeom prst="rect">
            <a:avLst/>
          </a:prstGeom>
        </p:spPr>
      </p:pic>
      <p:sp>
        <p:nvSpPr>
          <p:cNvPr id="6" name="CasellaDiTesto 16">
            <a:extLst>
              <a:ext uri="{FF2B5EF4-FFF2-40B4-BE49-F238E27FC236}">
                <a16:creationId xmlns:a16="http://schemas.microsoft.com/office/drawing/2014/main" id="{79D4FC31-FE57-C820-F7E0-D8CDF7228D94}"/>
              </a:ext>
            </a:extLst>
          </p:cNvPr>
          <p:cNvSpPr txBox="1"/>
          <p:nvPr/>
        </p:nvSpPr>
        <p:spPr>
          <a:xfrm>
            <a:off x="5679171" y="31559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EE3196-1C53-CD23-B954-32625746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967" y="783719"/>
            <a:ext cx="4093108" cy="23193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rgbClr val="FFFFFF"/>
                </a:solidFill>
              </a:rPr>
              <a:t>Steps for each video: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Take a single frame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Execute </a:t>
            </a:r>
            <a:r>
              <a:rPr lang="it-IT" sz="1200" dirty="0">
                <a:hlinkClick r:id="rId4"/>
              </a:rPr>
              <a:t>OpenPose</a:t>
            </a:r>
            <a:r>
              <a:rPr lang="it-IT" sz="1200" dirty="0"/>
              <a:t> </a:t>
            </a:r>
            <a:r>
              <a:rPr lang="it-IT" sz="1200" dirty="0">
                <a:solidFill>
                  <a:schemeClr val="tx1"/>
                </a:solidFill>
              </a:rPr>
              <a:t>pre-trained model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it-IT" sz="12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it-IT" sz="1200" dirty="0">
                <a:solidFill>
                  <a:schemeClr val="tx1"/>
                </a:solidFill>
              </a:rPr>
              <a:t>Eventually set placeholder for data consistency</a:t>
            </a:r>
            <a:endParaRPr lang="en-US" sz="1200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sz="1200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200" dirty="0">
                <a:solidFill>
                  <a:srgbClr val="FFFFFF"/>
                </a:solidFill>
              </a:rPr>
              <a:t>Save the obtained pose vector</a:t>
            </a:r>
            <a:endParaRPr lang="it-IT" sz="1200" dirty="0"/>
          </a:p>
          <a:p>
            <a:endParaRPr lang="it-IT" sz="1200" dirty="0"/>
          </a:p>
          <a:p>
            <a:endParaRPr lang="it-IT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CE32CA-336A-CA30-6670-305208F5B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7557" y="3439391"/>
            <a:ext cx="767436" cy="10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RESULTS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88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15E3BD1-7B90-74F2-B3AE-1E3359D0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1" y="1332442"/>
            <a:ext cx="4655606" cy="2327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87649-DB81-774C-537A-A493E8B4382C}"/>
              </a:ext>
            </a:extLst>
          </p:cNvPr>
          <p:cNvSpPr txBox="1"/>
          <p:nvPr/>
        </p:nvSpPr>
        <p:spPr>
          <a:xfrm>
            <a:off x="-217840" y="1574165"/>
            <a:ext cx="24750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Dummy for the first 30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rgbClr val="FFFFFF"/>
                </a:solidFill>
              </a:rPr>
              <a:t>       epochs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Some spikes for loss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73517" y="1205838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720000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1"/>
          </p:nvPr>
        </p:nvSpPr>
        <p:spPr>
          <a:xfrm>
            <a:off x="1873517" y="15821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Topic presentation</a:t>
            </a:r>
            <a:endParaRPr dirty="0"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36066" y="1207317"/>
            <a:ext cx="264870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MODEL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86103" y="1226868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5"/>
          </p:nvPr>
        </p:nvSpPr>
        <p:spPr>
          <a:xfrm>
            <a:off x="6136067" y="1587318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What model we have used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77266" y="2668748"/>
            <a:ext cx="2874637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dirty="0"/>
              <a:t>DATASET AND METRICS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720000" y="269845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8"/>
          </p:nvPr>
        </p:nvSpPr>
        <p:spPr>
          <a:xfrm>
            <a:off x="1877267" y="3049905"/>
            <a:ext cx="2336400" cy="4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usage and evaluation metrics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36067" y="2671669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86103" y="270345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4"/>
          </p:nvPr>
        </p:nvSpPr>
        <p:spPr>
          <a:xfrm>
            <a:off x="6136067" y="3047160"/>
            <a:ext cx="23364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we implement it, with all the trials</a:t>
            </a:r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35717" y="119816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90186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3571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35717" y="1200305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901867" y="267380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248;p32">
            <a:extLst>
              <a:ext uri="{FF2B5EF4-FFF2-40B4-BE49-F238E27FC236}">
                <a16:creationId xmlns:a16="http://schemas.microsoft.com/office/drawing/2014/main" id="{8AA0B9D0-7981-ECFC-2FC0-6B58ABCB0A31}"/>
              </a:ext>
            </a:extLst>
          </p:cNvPr>
          <p:cNvSpPr txBox="1">
            <a:spLocks/>
          </p:cNvSpPr>
          <p:nvPr/>
        </p:nvSpPr>
        <p:spPr>
          <a:xfrm>
            <a:off x="4499884" y="397660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RESULT</a:t>
            </a:r>
            <a:endParaRPr lang="it-IT" dirty="0"/>
          </a:p>
        </p:txBody>
      </p:sp>
      <p:sp>
        <p:nvSpPr>
          <p:cNvPr id="7" name="Google Shape;249;p32">
            <a:extLst>
              <a:ext uri="{FF2B5EF4-FFF2-40B4-BE49-F238E27FC236}">
                <a16:creationId xmlns:a16="http://schemas.microsoft.com/office/drawing/2014/main" id="{BDACD8C5-3650-783C-B208-77445E9F19E3}"/>
              </a:ext>
            </a:extLst>
          </p:cNvPr>
          <p:cNvSpPr txBox="1">
            <a:spLocks/>
          </p:cNvSpPr>
          <p:nvPr/>
        </p:nvSpPr>
        <p:spPr>
          <a:xfrm>
            <a:off x="3342617" y="4006312"/>
            <a:ext cx="8673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5200" b="0" i="0" u="none" strike="noStrike" cap="none">
                <a:solidFill>
                  <a:schemeClr val="dk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8" name="Google Shape;250;p32">
            <a:extLst>
              <a:ext uri="{FF2B5EF4-FFF2-40B4-BE49-F238E27FC236}">
                <a16:creationId xmlns:a16="http://schemas.microsoft.com/office/drawing/2014/main" id="{E9627B3D-867A-F839-9B79-C5EA800487B2}"/>
              </a:ext>
            </a:extLst>
          </p:cNvPr>
          <p:cNvSpPr txBox="1">
            <a:spLocks/>
          </p:cNvSpPr>
          <p:nvPr/>
        </p:nvSpPr>
        <p:spPr>
          <a:xfrm>
            <a:off x="4499884" y="4357762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Final results in different metrics</a:t>
            </a:r>
            <a:endParaRPr lang="it-IT" dirty="0"/>
          </a:p>
        </p:txBody>
      </p:sp>
      <p:cxnSp>
        <p:nvCxnSpPr>
          <p:cNvPr id="9" name="Google Shape;257;p32">
            <a:extLst>
              <a:ext uri="{FF2B5EF4-FFF2-40B4-BE49-F238E27FC236}">
                <a16:creationId xmlns:a16="http://schemas.microsoft.com/office/drawing/2014/main" id="{3D904483-CA26-78E4-7AE9-A97FEA38EC52}"/>
              </a:ext>
            </a:extLst>
          </p:cNvPr>
          <p:cNvCxnSpPr/>
          <p:nvPr/>
        </p:nvCxnSpPr>
        <p:spPr>
          <a:xfrm>
            <a:off x="4258334" y="398165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17980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/>
              <a:t>FOR</a:t>
            </a:r>
            <a:br>
              <a:rPr lang="en" dirty="0"/>
            </a:br>
            <a:r>
              <a:rPr lang="en" dirty="0"/>
              <a:t>THE</a:t>
            </a:r>
            <a:br>
              <a:rPr lang="en" dirty="0"/>
            </a:br>
            <a:r>
              <a:rPr lang="en" dirty="0"/>
              <a:t>ATTENTION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4183167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Filippo Croce 2147314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Jacopo Tamarri 1946293</a:t>
            </a:r>
            <a:endParaRPr dirty="0"/>
          </a:p>
        </p:txBody>
      </p:sp>
      <p:pic>
        <p:nvPicPr>
          <p:cNvPr id="2" name="Immagine 1" descr="Immagine che contiene nero, oscurità&#10;&#10;Descrizione generata automaticamente">
            <a:hlinkClick r:id="rId3"/>
            <a:extLst>
              <a:ext uri="{FF2B5EF4-FFF2-40B4-BE49-F238E27FC236}">
                <a16:creationId xmlns:a16="http://schemas.microsoft.com/office/drawing/2014/main" id="{6B8C9622-FA14-E509-9387-D2CFB5ED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29" y="4102563"/>
            <a:ext cx="490104" cy="4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INTRODUCTION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61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507238" y="190243"/>
            <a:ext cx="4973329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Pedestrian </a:t>
            </a:r>
            <a:r>
              <a:rPr lang="en" dirty="0">
                <a:solidFill>
                  <a:schemeClr val="tx1"/>
                </a:solidFill>
              </a:rPr>
              <a:t>crossing</a:t>
            </a:r>
            <a:r>
              <a:rPr lang="en" dirty="0"/>
              <a:t> </a:t>
            </a:r>
            <a:r>
              <a:rPr lang="en" dirty="0">
                <a:solidFill>
                  <a:schemeClr val="bg1"/>
                </a:solidFill>
              </a:rPr>
              <a:t>intention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702069" y="1054116"/>
            <a:ext cx="5922713" cy="378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What is pedestrian crossing intention?</a:t>
            </a:r>
          </a:p>
          <a:p>
            <a:pPr lvl="1">
              <a:buChar char="⏣"/>
            </a:pPr>
            <a:r>
              <a:rPr lang="en-US" sz="1600" dirty="0"/>
              <a:t>To understand if the pedestrian is crossing the street or not.</a:t>
            </a:r>
          </a:p>
          <a:p>
            <a:pPr lvl="1">
              <a:buChar char="⏣"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What are the main applications of the topic?</a:t>
            </a:r>
          </a:p>
          <a:p>
            <a:pPr lvl="1">
              <a:buChar char="⏣"/>
            </a:pPr>
            <a:r>
              <a:rPr lang="en-US" sz="1600" dirty="0"/>
              <a:t>Autonomous driving, ADAS implementation, etc.</a:t>
            </a:r>
          </a:p>
          <a:p>
            <a:pPr marL="596900" lvl="1" indent="0">
              <a:buNone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Why performing pedestrian crossing intention?</a:t>
            </a:r>
          </a:p>
          <a:p>
            <a:pPr lvl="1">
              <a:buChar char="⏣"/>
            </a:pPr>
            <a:r>
              <a:rPr lang="en-US" sz="1600" dirty="0"/>
              <a:t>Mostly for safety.</a:t>
            </a:r>
          </a:p>
          <a:p>
            <a:pPr marL="596900" lvl="1" indent="0">
              <a:buNone/>
            </a:pPr>
            <a:endParaRPr lang="en-US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sz="1600" dirty="0">
                <a:solidFill>
                  <a:schemeClr val="accent1"/>
                </a:solidFill>
              </a:rPr>
              <a:t>Possible challenges:</a:t>
            </a:r>
          </a:p>
          <a:p>
            <a:pPr lvl="1">
              <a:buChar char="⏣"/>
            </a:pPr>
            <a:r>
              <a:rPr lang="en-US" sz="1600" dirty="0"/>
              <a:t>Real time computation and response time.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grpSp>
        <p:nvGrpSpPr>
          <p:cNvPr id="2" name="Google Shape;7682;p63">
            <a:extLst>
              <a:ext uri="{FF2B5EF4-FFF2-40B4-BE49-F238E27FC236}">
                <a16:creationId xmlns:a16="http://schemas.microsoft.com/office/drawing/2014/main" id="{A3DFA9E5-88D2-5B96-4669-C22A230E0A5E}"/>
              </a:ext>
            </a:extLst>
          </p:cNvPr>
          <p:cNvGrpSpPr/>
          <p:nvPr/>
        </p:nvGrpSpPr>
        <p:grpSpPr>
          <a:xfrm>
            <a:off x="8289531" y="265729"/>
            <a:ext cx="159039" cy="339253"/>
            <a:chOff x="4584850" y="4399275"/>
            <a:chExt cx="225875" cy="481825"/>
          </a:xfrm>
        </p:grpSpPr>
        <p:sp>
          <p:nvSpPr>
            <p:cNvPr id="3" name="Google Shape;7683;p63">
              <a:extLst>
                <a:ext uri="{FF2B5EF4-FFF2-40B4-BE49-F238E27FC236}">
                  <a16:creationId xmlns:a16="http://schemas.microsoft.com/office/drawing/2014/main" id="{6BC4DE97-0AEF-DA6F-7A01-DCF11B14724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7684;p63">
              <a:extLst>
                <a:ext uri="{FF2B5EF4-FFF2-40B4-BE49-F238E27FC236}">
                  <a16:creationId xmlns:a16="http://schemas.microsoft.com/office/drawing/2014/main" id="{98A34213-7C8F-2009-3EDC-BCD7C0BCD95D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7682;p63">
            <a:extLst>
              <a:ext uri="{FF2B5EF4-FFF2-40B4-BE49-F238E27FC236}">
                <a16:creationId xmlns:a16="http://schemas.microsoft.com/office/drawing/2014/main" id="{92D06405-9928-F7F0-AB39-FD52B7D77C23}"/>
              </a:ext>
            </a:extLst>
          </p:cNvPr>
          <p:cNvGrpSpPr/>
          <p:nvPr/>
        </p:nvGrpSpPr>
        <p:grpSpPr>
          <a:xfrm>
            <a:off x="8441931" y="418129"/>
            <a:ext cx="159039" cy="339253"/>
            <a:chOff x="4584850" y="4399275"/>
            <a:chExt cx="225875" cy="481825"/>
          </a:xfrm>
        </p:grpSpPr>
        <p:sp>
          <p:nvSpPr>
            <p:cNvPr id="6" name="Google Shape;7683;p63">
              <a:extLst>
                <a:ext uri="{FF2B5EF4-FFF2-40B4-BE49-F238E27FC236}">
                  <a16:creationId xmlns:a16="http://schemas.microsoft.com/office/drawing/2014/main" id="{BD04B92B-6645-2ECB-2BEE-F0ACF8A0682A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7684;p63">
              <a:extLst>
                <a:ext uri="{FF2B5EF4-FFF2-40B4-BE49-F238E27FC236}">
                  <a16:creationId xmlns:a16="http://schemas.microsoft.com/office/drawing/2014/main" id="{33CCE44C-B008-7B2B-559E-9161135C7181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7682;p63">
            <a:extLst>
              <a:ext uri="{FF2B5EF4-FFF2-40B4-BE49-F238E27FC236}">
                <a16:creationId xmlns:a16="http://schemas.microsoft.com/office/drawing/2014/main" id="{206CE642-7CE0-3DD1-71C5-04F81635D651}"/>
              </a:ext>
            </a:extLst>
          </p:cNvPr>
          <p:cNvGrpSpPr/>
          <p:nvPr/>
        </p:nvGrpSpPr>
        <p:grpSpPr>
          <a:xfrm>
            <a:off x="8594331" y="570529"/>
            <a:ext cx="159039" cy="339253"/>
            <a:chOff x="4584850" y="4399275"/>
            <a:chExt cx="225875" cy="481825"/>
          </a:xfrm>
        </p:grpSpPr>
        <p:sp>
          <p:nvSpPr>
            <p:cNvPr id="9" name="Google Shape;7683;p63">
              <a:extLst>
                <a:ext uri="{FF2B5EF4-FFF2-40B4-BE49-F238E27FC236}">
                  <a16:creationId xmlns:a16="http://schemas.microsoft.com/office/drawing/2014/main" id="{85F55D73-ADDC-1486-CEB1-4354EE12846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7684;p63">
              <a:extLst>
                <a:ext uri="{FF2B5EF4-FFF2-40B4-BE49-F238E27FC236}">
                  <a16:creationId xmlns:a16="http://schemas.microsoft.com/office/drawing/2014/main" id="{58FA00F6-2CB6-980C-89D9-0E80F90B1830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" name="Google Shape;7682;p63">
            <a:extLst>
              <a:ext uri="{FF2B5EF4-FFF2-40B4-BE49-F238E27FC236}">
                <a16:creationId xmlns:a16="http://schemas.microsoft.com/office/drawing/2014/main" id="{52AA6B7F-D4DA-908D-271F-2F61A99A7404}"/>
              </a:ext>
            </a:extLst>
          </p:cNvPr>
          <p:cNvGrpSpPr/>
          <p:nvPr/>
        </p:nvGrpSpPr>
        <p:grpSpPr>
          <a:xfrm>
            <a:off x="8746731" y="722929"/>
            <a:ext cx="159039" cy="339253"/>
            <a:chOff x="4584850" y="4399275"/>
            <a:chExt cx="225875" cy="481825"/>
          </a:xfrm>
        </p:grpSpPr>
        <p:sp>
          <p:nvSpPr>
            <p:cNvPr id="12" name="Google Shape;7683;p63">
              <a:extLst>
                <a:ext uri="{FF2B5EF4-FFF2-40B4-BE49-F238E27FC236}">
                  <a16:creationId xmlns:a16="http://schemas.microsoft.com/office/drawing/2014/main" id="{EB75CBCC-DD95-C0D0-3236-44021B23BA67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7684;p63">
              <a:extLst>
                <a:ext uri="{FF2B5EF4-FFF2-40B4-BE49-F238E27FC236}">
                  <a16:creationId xmlns:a16="http://schemas.microsoft.com/office/drawing/2014/main" id="{E8766135-0799-D18A-7644-EC111A34B0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" name="Google Shape;7682;p63">
            <a:extLst>
              <a:ext uri="{FF2B5EF4-FFF2-40B4-BE49-F238E27FC236}">
                <a16:creationId xmlns:a16="http://schemas.microsoft.com/office/drawing/2014/main" id="{B3F416C9-CC90-F7C5-B402-27D7B7A2CB7C}"/>
              </a:ext>
            </a:extLst>
          </p:cNvPr>
          <p:cNvGrpSpPr/>
          <p:nvPr/>
        </p:nvGrpSpPr>
        <p:grpSpPr>
          <a:xfrm>
            <a:off x="8074047" y="444366"/>
            <a:ext cx="159039" cy="339253"/>
            <a:chOff x="4584850" y="4399275"/>
            <a:chExt cx="225875" cy="481825"/>
          </a:xfrm>
        </p:grpSpPr>
        <p:sp>
          <p:nvSpPr>
            <p:cNvPr id="15" name="Google Shape;7683;p63">
              <a:extLst>
                <a:ext uri="{FF2B5EF4-FFF2-40B4-BE49-F238E27FC236}">
                  <a16:creationId xmlns:a16="http://schemas.microsoft.com/office/drawing/2014/main" id="{EF972F2A-3108-2CCE-A210-4CB9E550F38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7684;p63">
              <a:extLst>
                <a:ext uri="{FF2B5EF4-FFF2-40B4-BE49-F238E27FC236}">
                  <a16:creationId xmlns:a16="http://schemas.microsoft.com/office/drawing/2014/main" id="{7F0000D5-74FF-E51A-2AA2-BDB4614F2A1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7682;p63">
            <a:extLst>
              <a:ext uri="{FF2B5EF4-FFF2-40B4-BE49-F238E27FC236}">
                <a16:creationId xmlns:a16="http://schemas.microsoft.com/office/drawing/2014/main" id="{3CEB7C95-B030-8F0A-4F95-9F6347C7A4B6}"/>
              </a:ext>
            </a:extLst>
          </p:cNvPr>
          <p:cNvGrpSpPr/>
          <p:nvPr/>
        </p:nvGrpSpPr>
        <p:grpSpPr>
          <a:xfrm>
            <a:off x="8226447" y="596766"/>
            <a:ext cx="159039" cy="339253"/>
            <a:chOff x="4584850" y="4399275"/>
            <a:chExt cx="225875" cy="481825"/>
          </a:xfrm>
        </p:grpSpPr>
        <p:sp>
          <p:nvSpPr>
            <p:cNvPr id="18" name="Google Shape;7683;p63">
              <a:extLst>
                <a:ext uri="{FF2B5EF4-FFF2-40B4-BE49-F238E27FC236}">
                  <a16:creationId xmlns:a16="http://schemas.microsoft.com/office/drawing/2014/main" id="{322BE73B-7F3D-F166-D531-A1D03992FEC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7684;p63">
              <a:extLst>
                <a:ext uri="{FF2B5EF4-FFF2-40B4-BE49-F238E27FC236}">
                  <a16:creationId xmlns:a16="http://schemas.microsoft.com/office/drawing/2014/main" id="{0C11A851-3CA7-C4AD-A050-DEF1FF2EEBD5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" name="Google Shape;7682;p63">
            <a:extLst>
              <a:ext uri="{FF2B5EF4-FFF2-40B4-BE49-F238E27FC236}">
                <a16:creationId xmlns:a16="http://schemas.microsoft.com/office/drawing/2014/main" id="{334BBC2C-7593-E53A-5222-58E3F56CF21F}"/>
              </a:ext>
            </a:extLst>
          </p:cNvPr>
          <p:cNvGrpSpPr/>
          <p:nvPr/>
        </p:nvGrpSpPr>
        <p:grpSpPr>
          <a:xfrm>
            <a:off x="8378847" y="749166"/>
            <a:ext cx="159039" cy="339253"/>
            <a:chOff x="4584850" y="4399275"/>
            <a:chExt cx="225875" cy="481825"/>
          </a:xfrm>
        </p:grpSpPr>
        <p:sp>
          <p:nvSpPr>
            <p:cNvPr id="21" name="Google Shape;7683;p63">
              <a:extLst>
                <a:ext uri="{FF2B5EF4-FFF2-40B4-BE49-F238E27FC236}">
                  <a16:creationId xmlns:a16="http://schemas.microsoft.com/office/drawing/2014/main" id="{D1B87FF2-C212-48AA-4B48-E36EECCC3E92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7684;p63">
              <a:extLst>
                <a:ext uri="{FF2B5EF4-FFF2-40B4-BE49-F238E27FC236}">
                  <a16:creationId xmlns:a16="http://schemas.microsoft.com/office/drawing/2014/main" id="{3FC4A2E8-B664-5EA1-F7C2-E51A84F13C57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" name="Google Shape;7682;p63">
            <a:extLst>
              <a:ext uri="{FF2B5EF4-FFF2-40B4-BE49-F238E27FC236}">
                <a16:creationId xmlns:a16="http://schemas.microsoft.com/office/drawing/2014/main" id="{712A5A61-7724-BE75-CC18-3C894FED5135}"/>
              </a:ext>
            </a:extLst>
          </p:cNvPr>
          <p:cNvGrpSpPr/>
          <p:nvPr/>
        </p:nvGrpSpPr>
        <p:grpSpPr>
          <a:xfrm>
            <a:off x="8531247" y="901566"/>
            <a:ext cx="159039" cy="339253"/>
            <a:chOff x="4584850" y="4399275"/>
            <a:chExt cx="225875" cy="481825"/>
          </a:xfrm>
        </p:grpSpPr>
        <p:sp>
          <p:nvSpPr>
            <p:cNvPr id="24" name="Google Shape;7683;p63">
              <a:extLst>
                <a:ext uri="{FF2B5EF4-FFF2-40B4-BE49-F238E27FC236}">
                  <a16:creationId xmlns:a16="http://schemas.microsoft.com/office/drawing/2014/main" id="{9BECFC5B-1B71-5DCE-A976-ADF96C9CD269}"/>
                </a:ext>
              </a:extLst>
            </p:cNvPr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7684;p63">
              <a:extLst>
                <a:ext uri="{FF2B5EF4-FFF2-40B4-BE49-F238E27FC236}">
                  <a16:creationId xmlns:a16="http://schemas.microsoft.com/office/drawing/2014/main" id="{5D1F82D5-7398-B754-F9BA-C1006393212A}"/>
                </a:ext>
              </a:extLst>
            </p:cNvPr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33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2" y="1458897"/>
            <a:ext cx="6180096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OUR MODEL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0712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1067825" y="2104878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104391" y="-1116019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469910" y="841571"/>
            <a:ext cx="5388031" cy="3944884"/>
          </a:xfrm>
          <a:prstGeom prst="roundRect">
            <a:avLst>
              <a:gd name="adj" fmla="val 17083"/>
            </a:avLst>
          </a:prstGeom>
          <a:solidFill>
            <a:srgbClr val="FFFFFF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0" y="84762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3BA7A-19DE-043C-9A0F-04F1125F0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619" y="1014813"/>
            <a:ext cx="4970374" cy="353326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C2916E-E938-D36A-AFE4-31816251D50D}"/>
              </a:ext>
            </a:extLst>
          </p:cNvPr>
          <p:cNvSpPr/>
          <p:nvPr/>
        </p:nvSpPr>
        <p:spPr>
          <a:xfrm>
            <a:off x="2469910" y="850673"/>
            <a:ext cx="5388031" cy="3944883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D3D15-3D4B-DD82-6EFD-A254E449F487}"/>
              </a:ext>
            </a:extLst>
          </p:cNvPr>
          <p:cNvSpPr txBox="1"/>
          <p:nvPr/>
        </p:nvSpPr>
        <p:spPr>
          <a:xfrm>
            <a:off x="0" y="1621185"/>
            <a:ext cx="30443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Non-Vision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Vision branch.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-US" dirty="0">
                <a:solidFill>
                  <a:srgbClr val="FFFFFF"/>
                </a:solidFill>
              </a:rPr>
              <a:t>Final model.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424801" y="1458897"/>
            <a:ext cx="6792999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DATASET AND METRICS</a:t>
            </a:r>
            <a:endParaRPr sz="6000" dirty="0">
              <a:solidFill>
                <a:schemeClr val="tx1"/>
              </a:solidFill>
            </a:endParaRPr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501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264517" y="102701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</a:t>
            </a:r>
            <a:r>
              <a:rPr lang="en" dirty="0">
                <a:solidFill>
                  <a:schemeClr val="bg1"/>
                </a:solidFill>
              </a:rPr>
              <a:t>PREPROCESSING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152" name="Google Shape;2152;p42"/>
          <p:cNvCxnSpPr>
            <a:cxnSpLocks/>
            <a:stCxn id="2153" idx="7"/>
            <a:endCxn id="2154" idx="2"/>
          </p:cNvCxnSpPr>
          <p:nvPr/>
        </p:nvCxnSpPr>
        <p:spPr>
          <a:xfrm flipV="1">
            <a:off x="1129316" y="2587709"/>
            <a:ext cx="1081840" cy="107442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cxnSpLocks/>
          </p:cNvCxnSpPr>
          <p:nvPr/>
        </p:nvCxnSpPr>
        <p:spPr>
          <a:xfrm>
            <a:off x="2964497" y="2789113"/>
            <a:ext cx="991215" cy="111683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cxnSpLocks/>
            <a:stCxn id="2156" idx="7"/>
            <a:endCxn id="2158" idx="2"/>
          </p:cNvCxnSpPr>
          <p:nvPr/>
        </p:nvCxnSpPr>
        <p:spPr>
          <a:xfrm flipV="1">
            <a:off x="4749358" y="2749564"/>
            <a:ext cx="1085216" cy="89158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449606" y="3553772"/>
            <a:ext cx="796330" cy="739932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297028" y="3398764"/>
            <a:ext cx="1100944" cy="1102597"/>
          </a:xfrm>
          <a:prstGeom prst="blockArc">
            <a:avLst>
              <a:gd name="adj1" fmla="val 7948276"/>
              <a:gd name="adj2" fmla="val 1761370"/>
              <a:gd name="adj3" fmla="val 7176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3932763" y="350104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3660788" y="3325655"/>
            <a:ext cx="1471027" cy="1402641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5834574" y="2271214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6978280">
            <a:off x="5534989" y="2051053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56704" y="2417770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J</a:t>
            </a:r>
            <a:r>
              <a:rPr lang="it-IT" sz="2200" dirty="0"/>
              <a:t>AAD DATASET</a:t>
            </a:r>
            <a:endParaRPr sz="2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8884" y="2756479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346 hd videos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ore than 80.000 frames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170 GB</a:t>
            </a:r>
            <a:endParaRPr sz="10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5486699" y="3289129"/>
            <a:ext cx="1930334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DATA BALANCING</a:t>
            </a:r>
            <a:endParaRPr sz="20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2211156" y="2230986"/>
            <a:ext cx="806320" cy="713445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6999485">
            <a:off x="1998385" y="2111057"/>
            <a:ext cx="1201336" cy="1127966"/>
          </a:xfrm>
          <a:prstGeom prst="blockArc">
            <a:avLst>
              <a:gd name="adj1" fmla="val 5393833"/>
              <a:gd name="adj2" fmla="val 12730066"/>
              <a:gd name="adj3" fmla="val 6895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2"/>
          <p:cNvSpPr txBox="1">
            <a:spLocks noGrp="1"/>
          </p:cNvSpPr>
          <p:nvPr>
            <p:ph type="subTitle" idx="2"/>
          </p:nvPr>
        </p:nvSpPr>
        <p:spPr>
          <a:xfrm>
            <a:off x="5596212" y="3585643"/>
            <a:ext cx="1691700" cy="46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round 60-40 class division</a:t>
            </a:r>
            <a:endParaRPr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77913" y="-1156750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2158;p42">
            <a:extLst>
              <a:ext uri="{FF2B5EF4-FFF2-40B4-BE49-F238E27FC236}">
                <a16:creationId xmlns:a16="http://schemas.microsoft.com/office/drawing/2014/main" id="{80180451-BD84-C196-EE3E-5913DFE4BF30}"/>
              </a:ext>
            </a:extLst>
          </p:cNvPr>
          <p:cNvSpPr/>
          <p:nvPr/>
        </p:nvSpPr>
        <p:spPr>
          <a:xfrm>
            <a:off x="7773379" y="350104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05</a:t>
            </a:r>
            <a:endParaRPr sz="3000" dirty="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" name="Google Shape;2169;p42">
            <a:extLst>
              <a:ext uri="{FF2B5EF4-FFF2-40B4-BE49-F238E27FC236}">
                <a16:creationId xmlns:a16="http://schemas.microsoft.com/office/drawing/2014/main" id="{F77D667F-132B-910E-B478-6DE251E464DB}"/>
              </a:ext>
            </a:extLst>
          </p:cNvPr>
          <p:cNvSpPr txBox="1">
            <a:spLocks/>
          </p:cNvSpPr>
          <p:nvPr/>
        </p:nvSpPr>
        <p:spPr>
          <a:xfrm>
            <a:off x="7304603" y="2773528"/>
            <a:ext cx="1863029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 sz="2200" dirty="0"/>
              <a:t>TRASFORMATION</a:t>
            </a:r>
          </a:p>
        </p:txBody>
      </p:sp>
      <p:sp>
        <p:nvSpPr>
          <p:cNvPr id="4" name="Google Shape;2170;p42">
            <a:extLst>
              <a:ext uri="{FF2B5EF4-FFF2-40B4-BE49-F238E27FC236}">
                <a16:creationId xmlns:a16="http://schemas.microsoft.com/office/drawing/2014/main" id="{D82E21E8-DE87-FE13-5E09-7B6083561BDD}"/>
              </a:ext>
            </a:extLst>
          </p:cNvPr>
          <p:cNvSpPr txBox="1">
            <a:spLocks/>
          </p:cNvSpPr>
          <p:nvPr/>
        </p:nvSpPr>
        <p:spPr>
          <a:xfrm>
            <a:off x="7475932" y="3105553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Global and local context</a:t>
            </a:r>
          </a:p>
        </p:txBody>
      </p:sp>
      <p:cxnSp>
        <p:nvCxnSpPr>
          <p:cNvPr id="6" name="Google Shape;2157;p42">
            <a:extLst>
              <a:ext uri="{FF2B5EF4-FFF2-40B4-BE49-F238E27FC236}">
                <a16:creationId xmlns:a16="http://schemas.microsoft.com/office/drawing/2014/main" id="{C6B55E0E-C69A-B010-BF2D-6B9F7DDB6D21}"/>
              </a:ext>
            </a:extLst>
          </p:cNvPr>
          <p:cNvCxnSpPr>
            <a:cxnSpLocks/>
            <a:stCxn id="2158" idx="6"/>
            <a:endCxn id="2" idx="1"/>
          </p:cNvCxnSpPr>
          <p:nvPr/>
        </p:nvCxnSpPr>
        <p:spPr>
          <a:xfrm>
            <a:off x="6791274" y="2749564"/>
            <a:ext cx="1122210" cy="891586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161;p42">
            <a:extLst>
              <a:ext uri="{FF2B5EF4-FFF2-40B4-BE49-F238E27FC236}">
                <a16:creationId xmlns:a16="http://schemas.microsoft.com/office/drawing/2014/main" id="{45E5936F-418B-2AB3-E0AC-93AACCB0127A}"/>
              </a:ext>
            </a:extLst>
          </p:cNvPr>
          <p:cNvSpPr/>
          <p:nvPr/>
        </p:nvSpPr>
        <p:spPr>
          <a:xfrm rot="17552773">
            <a:off x="7505628" y="3135395"/>
            <a:ext cx="1525903" cy="1525903"/>
          </a:xfrm>
          <a:prstGeom prst="blockArc">
            <a:avLst>
              <a:gd name="adj1" fmla="val 9394191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2167;p42">
            <a:extLst>
              <a:ext uri="{FF2B5EF4-FFF2-40B4-BE49-F238E27FC236}">
                <a16:creationId xmlns:a16="http://schemas.microsoft.com/office/drawing/2014/main" id="{1D80EE68-B2D0-6BF2-134C-03C1DCD2DA55}"/>
              </a:ext>
            </a:extLst>
          </p:cNvPr>
          <p:cNvSpPr txBox="1">
            <a:spLocks/>
          </p:cNvSpPr>
          <p:nvPr/>
        </p:nvSpPr>
        <p:spPr>
          <a:xfrm>
            <a:off x="1616635" y="3269803"/>
            <a:ext cx="1914633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2000" dirty="0"/>
              <a:t>V</a:t>
            </a:r>
            <a:r>
              <a:rPr lang="it-IT" sz="2000" dirty="0"/>
              <a:t>IDEO TO FRAME</a:t>
            </a:r>
          </a:p>
        </p:txBody>
      </p:sp>
      <p:sp>
        <p:nvSpPr>
          <p:cNvPr id="15" name="Google Shape;2168;p42">
            <a:extLst>
              <a:ext uri="{FF2B5EF4-FFF2-40B4-BE49-F238E27FC236}">
                <a16:creationId xmlns:a16="http://schemas.microsoft.com/office/drawing/2014/main" id="{EB86BDA4-4D27-1FB1-F167-B4B09965858E}"/>
              </a:ext>
            </a:extLst>
          </p:cNvPr>
          <p:cNvSpPr txBox="1">
            <a:spLocks/>
          </p:cNvSpPr>
          <p:nvPr/>
        </p:nvSpPr>
        <p:spPr>
          <a:xfrm>
            <a:off x="1735769" y="3549867"/>
            <a:ext cx="173728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Creation of the frames from the videos</a:t>
            </a:r>
          </a:p>
        </p:txBody>
      </p:sp>
      <p:sp>
        <p:nvSpPr>
          <p:cNvPr id="17" name="Google Shape;2167;p42">
            <a:extLst>
              <a:ext uri="{FF2B5EF4-FFF2-40B4-BE49-F238E27FC236}">
                <a16:creationId xmlns:a16="http://schemas.microsoft.com/office/drawing/2014/main" id="{75863584-01F9-C274-F591-C6BF7323502F}"/>
              </a:ext>
            </a:extLst>
          </p:cNvPr>
          <p:cNvSpPr txBox="1">
            <a:spLocks/>
          </p:cNvSpPr>
          <p:nvPr/>
        </p:nvSpPr>
        <p:spPr>
          <a:xfrm>
            <a:off x="3511749" y="2360852"/>
            <a:ext cx="169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it-IT" sz="2200" dirty="0"/>
              <a:t>SUBSET</a:t>
            </a:r>
          </a:p>
        </p:txBody>
      </p:sp>
      <p:sp>
        <p:nvSpPr>
          <p:cNvPr id="18" name="Google Shape;2168;p42">
            <a:extLst>
              <a:ext uri="{FF2B5EF4-FFF2-40B4-BE49-F238E27FC236}">
                <a16:creationId xmlns:a16="http://schemas.microsoft.com/office/drawing/2014/main" id="{4C1B4DF6-57CF-67A9-70F3-BD0F1BF62C68}"/>
              </a:ext>
            </a:extLst>
          </p:cNvPr>
          <p:cNvSpPr txBox="1">
            <a:spLocks/>
          </p:cNvSpPr>
          <p:nvPr/>
        </p:nvSpPr>
        <p:spPr>
          <a:xfrm>
            <a:off x="3528529" y="2749564"/>
            <a:ext cx="173728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60 </a:t>
            </a:r>
            <a:r>
              <a:rPr lang="en-US" sz="11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hd</a:t>
            </a:r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videos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Around 15.000 frames</a:t>
            </a: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36 GB</a:t>
            </a:r>
          </a:p>
        </p:txBody>
      </p:sp>
    </p:spTree>
    <p:extLst>
      <p:ext uri="{BB962C8B-B14F-4D97-AF65-F5344CB8AC3E}">
        <p14:creationId xmlns:p14="http://schemas.microsoft.com/office/powerpoint/2010/main" val="178821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159333" y="57271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 AND LOSS</a:t>
            </a:r>
            <a:r>
              <a:rPr lang="en-US" dirty="0"/>
              <a:t>: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oogle Shape;351;p35">
            <a:extLst>
              <a:ext uri="{FF2B5EF4-FFF2-40B4-BE49-F238E27FC236}">
                <a16:creationId xmlns:a16="http://schemas.microsoft.com/office/drawing/2014/main" id="{29995E1B-718C-9327-EC4E-2A2541E73074}"/>
              </a:ext>
            </a:extLst>
          </p:cNvPr>
          <p:cNvGrpSpPr/>
          <p:nvPr/>
        </p:nvGrpSpPr>
        <p:grpSpPr>
          <a:xfrm>
            <a:off x="7114629" y="39343"/>
            <a:ext cx="2029371" cy="4383847"/>
            <a:chOff x="7350442" y="2608992"/>
            <a:chExt cx="777239" cy="1673160"/>
          </a:xfrm>
        </p:grpSpPr>
        <p:sp>
          <p:nvSpPr>
            <p:cNvPr id="3" name="Google Shape;352;p35">
              <a:extLst>
                <a:ext uri="{FF2B5EF4-FFF2-40B4-BE49-F238E27FC236}">
                  <a16:creationId xmlns:a16="http://schemas.microsoft.com/office/drawing/2014/main" id="{0FD98A4B-9913-B3EF-BEAF-B34B5123181F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53;p35">
              <a:extLst>
                <a:ext uri="{FF2B5EF4-FFF2-40B4-BE49-F238E27FC236}">
                  <a16:creationId xmlns:a16="http://schemas.microsoft.com/office/drawing/2014/main" id="{8B7A61AD-5B97-3719-6D9C-21FA06FE4EC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354;p35">
              <a:extLst>
                <a:ext uri="{FF2B5EF4-FFF2-40B4-BE49-F238E27FC236}">
                  <a16:creationId xmlns:a16="http://schemas.microsoft.com/office/drawing/2014/main" id="{C9816A0D-FB6D-EB71-E167-7440A2E6FC28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55;p35">
              <a:extLst>
                <a:ext uri="{FF2B5EF4-FFF2-40B4-BE49-F238E27FC236}">
                  <a16:creationId xmlns:a16="http://schemas.microsoft.com/office/drawing/2014/main" id="{812FEBF4-65C3-77E6-248C-5F7D89B4D504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56;p35">
              <a:extLst>
                <a:ext uri="{FF2B5EF4-FFF2-40B4-BE49-F238E27FC236}">
                  <a16:creationId xmlns:a16="http://schemas.microsoft.com/office/drawing/2014/main" id="{F2671B72-6C47-840A-9E6D-D8BC07CDD8E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57;p35">
              <a:extLst>
                <a:ext uri="{FF2B5EF4-FFF2-40B4-BE49-F238E27FC236}">
                  <a16:creationId xmlns:a16="http://schemas.microsoft.com/office/drawing/2014/main" id="{79FF9484-3D18-545A-FA31-1C8020A0E63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58;p35">
              <a:extLst>
                <a:ext uri="{FF2B5EF4-FFF2-40B4-BE49-F238E27FC236}">
                  <a16:creationId xmlns:a16="http://schemas.microsoft.com/office/drawing/2014/main" id="{AC5D5CE4-F983-40A9-1566-4C84F96DBE4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59;p35">
              <a:extLst>
                <a:ext uri="{FF2B5EF4-FFF2-40B4-BE49-F238E27FC236}">
                  <a16:creationId xmlns:a16="http://schemas.microsoft.com/office/drawing/2014/main" id="{5DB0FAC6-9FAD-70B0-ED39-37E9A3B2EF7F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932BE-FD7D-795C-5C7A-0588AE29D1A7}"/>
              </a:ext>
            </a:extLst>
          </p:cNvPr>
          <p:cNvSpPr txBox="1"/>
          <p:nvPr/>
        </p:nvSpPr>
        <p:spPr>
          <a:xfrm>
            <a:off x="358098" y="1724900"/>
            <a:ext cx="156762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         TP + TN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50" dirty="0">
                <a:solidFill>
                  <a:srgbClr val="FFFFFF"/>
                </a:solidFill>
              </a:rPr>
              <a:t>TP + TN + FP + FN</a:t>
            </a:r>
            <a:endParaRPr lang="en-US" sz="105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endParaRPr lang="it-IT" dirty="0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B2B2D04-CDD4-BEB5-8973-AA7FA33A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89545"/>
              </p:ext>
            </p:extLst>
          </p:nvPr>
        </p:nvGraphicFramePr>
        <p:xfrm>
          <a:off x="381051" y="1187320"/>
          <a:ext cx="6462745" cy="10107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5650965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46059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28436079"/>
                    </a:ext>
                  </a:extLst>
                </a:gridCol>
                <a:gridCol w="1890745">
                  <a:extLst>
                    <a:ext uri="{9D8B030D-6E8A-4147-A177-3AD203B41FA5}">
                      <a16:colId xmlns:a16="http://schemas.microsoft.com/office/drawing/2014/main" val="242901746"/>
                    </a:ext>
                  </a:extLst>
                </a:gridCol>
              </a:tblGrid>
              <a:tr h="5053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44450"/>
                  </a:ext>
                </a:extLst>
              </a:tr>
              <a:tr h="50535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479198"/>
                  </a:ext>
                </a:extLst>
              </a:tr>
            </a:tbl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413139-53D2-C6BA-F2DB-A41BDDAE03CE}"/>
              </a:ext>
            </a:extLst>
          </p:cNvPr>
          <p:cNvCxnSpPr>
            <a:cxnSpLocks/>
          </p:cNvCxnSpPr>
          <p:nvPr/>
        </p:nvCxnSpPr>
        <p:spPr>
          <a:xfrm>
            <a:off x="558435" y="1942622"/>
            <a:ext cx="1194078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0BF56A-DA05-8AEB-990F-9ABE04E4070A}"/>
              </a:ext>
            </a:extLst>
          </p:cNvPr>
          <p:cNvSpPr txBox="1"/>
          <p:nvPr/>
        </p:nvSpPr>
        <p:spPr>
          <a:xfrm>
            <a:off x="2103671" y="1674808"/>
            <a:ext cx="1922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FP</a:t>
            </a:r>
            <a:endParaRPr lang="it-IT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2E8AA-7F3F-44D6-D63C-F9834F4BE256}"/>
              </a:ext>
            </a:extLst>
          </p:cNvPr>
          <p:cNvSpPr txBox="1"/>
          <p:nvPr/>
        </p:nvSpPr>
        <p:spPr>
          <a:xfrm>
            <a:off x="3625532" y="1674808"/>
            <a:ext cx="121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     TP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400" dirty="0">
                <a:solidFill>
                  <a:srgbClr val="FFFFFF"/>
                </a:solidFill>
              </a:rPr>
              <a:t>TP + FN</a:t>
            </a:r>
            <a:endParaRPr lang="it-IT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898978-9B20-9395-174C-9D6D470D5017}"/>
              </a:ext>
            </a:extLst>
          </p:cNvPr>
          <p:cNvCxnSpPr>
            <a:cxnSpLocks/>
          </p:cNvCxnSpPr>
          <p:nvPr/>
        </p:nvCxnSpPr>
        <p:spPr>
          <a:xfrm>
            <a:off x="2295419" y="1931114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8824BD-F253-BFEE-D46F-C763FD1F65D4}"/>
              </a:ext>
            </a:extLst>
          </p:cNvPr>
          <p:cNvSpPr txBox="1"/>
          <p:nvPr/>
        </p:nvSpPr>
        <p:spPr>
          <a:xfrm>
            <a:off x="5082596" y="1731059"/>
            <a:ext cx="1706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* RECALL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000" dirty="0">
                <a:solidFill>
                  <a:srgbClr val="FFFFFF"/>
                </a:solidFill>
              </a:rPr>
              <a:t>PRECISION + RECALL</a:t>
            </a:r>
            <a:endParaRPr lang="it-IT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84463-4D7A-7E46-DEF6-1AA53C606D53}"/>
              </a:ext>
            </a:extLst>
          </p:cNvPr>
          <p:cNvCxnSpPr>
            <a:cxnSpLocks/>
          </p:cNvCxnSpPr>
          <p:nvPr/>
        </p:nvCxnSpPr>
        <p:spPr>
          <a:xfrm>
            <a:off x="3811924" y="1931114"/>
            <a:ext cx="740140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4827A9-6C28-1CD9-A4FE-11575E291FBF}"/>
              </a:ext>
            </a:extLst>
          </p:cNvPr>
          <p:cNvCxnSpPr>
            <a:cxnSpLocks/>
          </p:cNvCxnSpPr>
          <p:nvPr/>
        </p:nvCxnSpPr>
        <p:spPr>
          <a:xfrm>
            <a:off x="5262182" y="1931114"/>
            <a:ext cx="1381036" cy="0"/>
          </a:xfrm>
          <a:prstGeom prst="line">
            <a:avLst/>
          </a:prstGeom>
          <a:ln>
            <a:solidFill>
              <a:schemeClr val="tx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8A1451-5CC4-B61F-D918-42E43997A252}"/>
              </a:ext>
            </a:extLst>
          </p:cNvPr>
          <p:cNvSpPr txBox="1"/>
          <p:nvPr/>
        </p:nvSpPr>
        <p:spPr>
          <a:xfrm>
            <a:off x="5051509" y="1783059"/>
            <a:ext cx="263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2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63" name="Google Shape;356;p35">
            <a:extLst>
              <a:ext uri="{FF2B5EF4-FFF2-40B4-BE49-F238E27FC236}">
                <a16:creationId xmlns:a16="http://schemas.microsoft.com/office/drawing/2014/main" id="{41C72727-ABFC-9566-AA65-A5697C6324D5}"/>
              </a:ext>
            </a:extLst>
          </p:cNvPr>
          <p:cNvSpPr/>
          <p:nvPr/>
        </p:nvSpPr>
        <p:spPr>
          <a:xfrm rot="5400000">
            <a:off x="1610921" y="2459517"/>
            <a:ext cx="968676" cy="4093108"/>
          </a:xfrm>
          <a:custGeom>
            <a:avLst/>
            <a:gdLst/>
            <a:ahLst/>
            <a:cxnLst/>
            <a:rect l="l" t="t" r="r" b="b"/>
            <a:pathLst>
              <a:path w="370998" h="1562195" extrusionOk="0">
                <a:moveTo>
                  <a:pt x="158496" y="1521905"/>
                </a:moveTo>
                <a:lnTo>
                  <a:pt x="158496" y="1225868"/>
                </a:lnTo>
                <a:lnTo>
                  <a:pt x="95155" y="1162431"/>
                </a:lnTo>
                <a:lnTo>
                  <a:pt x="95155" y="939070"/>
                </a:lnTo>
                <a:lnTo>
                  <a:pt x="156210" y="878014"/>
                </a:lnTo>
                <a:lnTo>
                  <a:pt x="156210" y="839534"/>
                </a:lnTo>
                <a:lnTo>
                  <a:pt x="317659" y="678085"/>
                </a:lnTo>
                <a:cubicBezTo>
                  <a:pt x="320897" y="680466"/>
                  <a:pt x="324898" y="681800"/>
                  <a:pt x="329184" y="681800"/>
                </a:cubicBezTo>
                <a:cubicBezTo>
                  <a:pt x="340423" y="681800"/>
                  <a:pt x="349568" y="672655"/>
                  <a:pt x="349568" y="661511"/>
                </a:cubicBezTo>
                <a:cubicBezTo>
                  <a:pt x="349568" y="650272"/>
                  <a:pt x="340423" y="641128"/>
                  <a:pt x="329184" y="641128"/>
                </a:cubicBezTo>
                <a:cubicBezTo>
                  <a:pt x="318040" y="641128"/>
                  <a:pt x="308896" y="650272"/>
                  <a:pt x="308896" y="661511"/>
                </a:cubicBezTo>
                <a:cubicBezTo>
                  <a:pt x="308896" y="665797"/>
                  <a:pt x="310229" y="669798"/>
                  <a:pt x="312611" y="673037"/>
                </a:cubicBezTo>
                <a:lnTo>
                  <a:pt x="267843" y="717804"/>
                </a:lnTo>
                <a:lnTo>
                  <a:pt x="267843" y="635413"/>
                </a:lnTo>
                <a:lnTo>
                  <a:pt x="370999" y="532257"/>
                </a:lnTo>
                <a:lnTo>
                  <a:pt x="370999" y="273844"/>
                </a:lnTo>
                <a:lnTo>
                  <a:pt x="319183" y="222028"/>
                </a:lnTo>
                <a:lnTo>
                  <a:pt x="319183" y="0"/>
                </a:lnTo>
                <a:lnTo>
                  <a:pt x="312039" y="0"/>
                </a:lnTo>
                <a:lnTo>
                  <a:pt x="312039" y="503777"/>
                </a:lnTo>
                <a:lnTo>
                  <a:pt x="16669" y="799147"/>
                </a:lnTo>
                <a:lnTo>
                  <a:pt x="16669" y="1479995"/>
                </a:lnTo>
                <a:cubicBezTo>
                  <a:pt x="7144" y="1481709"/>
                  <a:pt x="0" y="1490091"/>
                  <a:pt x="0" y="1500092"/>
                </a:cubicBezTo>
                <a:cubicBezTo>
                  <a:pt x="0" y="1511237"/>
                  <a:pt x="9049" y="1520381"/>
                  <a:pt x="20288" y="1520381"/>
                </a:cubicBezTo>
                <a:cubicBezTo>
                  <a:pt x="31528" y="1520381"/>
                  <a:pt x="40577" y="1511237"/>
                  <a:pt x="40577" y="1500092"/>
                </a:cubicBezTo>
                <a:cubicBezTo>
                  <a:pt x="40577" y="1490091"/>
                  <a:pt x="33338" y="1481709"/>
                  <a:pt x="23813" y="1479995"/>
                </a:cubicBezTo>
                <a:lnTo>
                  <a:pt x="23813" y="802100"/>
                </a:lnTo>
                <a:lnTo>
                  <a:pt x="319183" y="506730"/>
                </a:lnTo>
                <a:lnTo>
                  <a:pt x="319183" y="232124"/>
                </a:lnTo>
                <a:lnTo>
                  <a:pt x="363855" y="276796"/>
                </a:lnTo>
                <a:lnTo>
                  <a:pt x="363855" y="529304"/>
                </a:lnTo>
                <a:lnTo>
                  <a:pt x="260699" y="632460"/>
                </a:lnTo>
                <a:lnTo>
                  <a:pt x="260699" y="724948"/>
                </a:lnTo>
                <a:lnTo>
                  <a:pt x="260699" y="724948"/>
                </a:lnTo>
                <a:lnTo>
                  <a:pt x="149066" y="836485"/>
                </a:lnTo>
                <a:lnTo>
                  <a:pt x="149066" y="874967"/>
                </a:lnTo>
                <a:lnTo>
                  <a:pt x="95155" y="928973"/>
                </a:lnTo>
                <a:lnTo>
                  <a:pt x="95155" y="821341"/>
                </a:lnTo>
                <a:lnTo>
                  <a:pt x="178498" y="738092"/>
                </a:lnTo>
                <a:cubicBezTo>
                  <a:pt x="181737" y="740473"/>
                  <a:pt x="185738" y="741807"/>
                  <a:pt x="190024" y="741807"/>
                </a:cubicBezTo>
                <a:cubicBezTo>
                  <a:pt x="201263" y="741807"/>
                  <a:pt x="210312" y="732663"/>
                  <a:pt x="210312" y="721423"/>
                </a:cubicBezTo>
                <a:cubicBezTo>
                  <a:pt x="210312" y="710279"/>
                  <a:pt x="201263" y="701135"/>
                  <a:pt x="190024" y="701135"/>
                </a:cubicBezTo>
                <a:cubicBezTo>
                  <a:pt x="178784" y="701135"/>
                  <a:pt x="169736" y="710279"/>
                  <a:pt x="169736" y="721423"/>
                </a:cubicBezTo>
                <a:cubicBezTo>
                  <a:pt x="169736" y="725805"/>
                  <a:pt x="171069" y="729805"/>
                  <a:pt x="173355" y="733044"/>
                </a:cubicBezTo>
                <a:lnTo>
                  <a:pt x="88011" y="818388"/>
                </a:lnTo>
                <a:lnTo>
                  <a:pt x="88011" y="1165384"/>
                </a:lnTo>
                <a:lnTo>
                  <a:pt x="151352" y="1228820"/>
                </a:lnTo>
                <a:lnTo>
                  <a:pt x="151352" y="1521905"/>
                </a:lnTo>
                <a:cubicBezTo>
                  <a:pt x="141732" y="1523524"/>
                  <a:pt x="134493" y="1531906"/>
                  <a:pt x="134493" y="1541907"/>
                </a:cubicBezTo>
                <a:cubicBezTo>
                  <a:pt x="134493" y="1553147"/>
                  <a:pt x="143542" y="1562195"/>
                  <a:pt x="154781" y="1562195"/>
                </a:cubicBezTo>
                <a:cubicBezTo>
                  <a:pt x="166021" y="1562195"/>
                  <a:pt x="175070" y="1553147"/>
                  <a:pt x="175070" y="1541907"/>
                </a:cubicBezTo>
                <a:cubicBezTo>
                  <a:pt x="175070" y="1532001"/>
                  <a:pt x="167926" y="1523714"/>
                  <a:pt x="158496" y="1521905"/>
                </a:cubicBezTo>
                <a:close/>
                <a:moveTo>
                  <a:pt x="316039" y="661511"/>
                </a:moveTo>
                <a:cubicBezTo>
                  <a:pt x="316039" y="654177"/>
                  <a:pt x="321945" y="648272"/>
                  <a:pt x="329184" y="648272"/>
                </a:cubicBezTo>
                <a:cubicBezTo>
                  <a:pt x="336518" y="648272"/>
                  <a:pt x="342424" y="654177"/>
                  <a:pt x="342424" y="661511"/>
                </a:cubicBezTo>
                <a:cubicBezTo>
                  <a:pt x="342424" y="668750"/>
                  <a:pt x="336518" y="674656"/>
                  <a:pt x="329184" y="674656"/>
                </a:cubicBezTo>
                <a:cubicBezTo>
                  <a:pt x="326898" y="674656"/>
                  <a:pt x="324707" y="674084"/>
                  <a:pt x="322802" y="672941"/>
                </a:cubicBezTo>
                <a:cubicBezTo>
                  <a:pt x="320707" y="671798"/>
                  <a:pt x="318897" y="669988"/>
                  <a:pt x="317754" y="667893"/>
                </a:cubicBezTo>
                <a:cubicBezTo>
                  <a:pt x="316611" y="665988"/>
                  <a:pt x="316039" y="663797"/>
                  <a:pt x="316039" y="661511"/>
                </a:cubicBezTo>
                <a:close/>
                <a:moveTo>
                  <a:pt x="33433" y="1500092"/>
                </a:moveTo>
                <a:cubicBezTo>
                  <a:pt x="33433" y="1507331"/>
                  <a:pt x="27527" y="1513237"/>
                  <a:pt x="20288" y="1513237"/>
                </a:cubicBezTo>
                <a:cubicBezTo>
                  <a:pt x="13049" y="1513237"/>
                  <a:pt x="7144" y="1507331"/>
                  <a:pt x="7144" y="1500092"/>
                </a:cubicBezTo>
                <a:cubicBezTo>
                  <a:pt x="7144" y="1493996"/>
                  <a:pt x="11144" y="1488948"/>
                  <a:pt x="16669" y="1487424"/>
                </a:cubicBezTo>
                <a:cubicBezTo>
                  <a:pt x="17812" y="1487043"/>
                  <a:pt x="19050" y="1486853"/>
                  <a:pt x="20288" y="1486853"/>
                </a:cubicBezTo>
                <a:cubicBezTo>
                  <a:pt x="21527" y="1486853"/>
                  <a:pt x="22670" y="1487043"/>
                  <a:pt x="23813" y="1487424"/>
                </a:cubicBezTo>
                <a:cubicBezTo>
                  <a:pt x="29337" y="1488853"/>
                  <a:pt x="33433" y="1493996"/>
                  <a:pt x="33433" y="1500092"/>
                </a:cubicBezTo>
                <a:close/>
                <a:moveTo>
                  <a:pt x="176879" y="721423"/>
                </a:moveTo>
                <a:cubicBezTo>
                  <a:pt x="176879" y="714184"/>
                  <a:pt x="182785" y="708279"/>
                  <a:pt x="190024" y="708279"/>
                </a:cubicBezTo>
                <a:cubicBezTo>
                  <a:pt x="197263" y="708279"/>
                  <a:pt x="203168" y="714184"/>
                  <a:pt x="203168" y="721423"/>
                </a:cubicBezTo>
                <a:cubicBezTo>
                  <a:pt x="203168" y="728758"/>
                  <a:pt x="197263" y="734663"/>
                  <a:pt x="190024" y="734663"/>
                </a:cubicBezTo>
                <a:cubicBezTo>
                  <a:pt x="187738" y="734663"/>
                  <a:pt x="185547" y="734092"/>
                  <a:pt x="183642" y="732949"/>
                </a:cubicBezTo>
                <a:cubicBezTo>
                  <a:pt x="181546" y="731806"/>
                  <a:pt x="179737" y="730091"/>
                  <a:pt x="178594" y="727901"/>
                </a:cubicBezTo>
                <a:cubicBezTo>
                  <a:pt x="177451" y="725996"/>
                  <a:pt x="176879" y="723805"/>
                  <a:pt x="176879" y="721423"/>
                </a:cubicBezTo>
                <a:close/>
                <a:moveTo>
                  <a:pt x="154781" y="1555052"/>
                </a:moveTo>
                <a:cubicBezTo>
                  <a:pt x="147542" y="1555052"/>
                  <a:pt x="141637" y="1549146"/>
                  <a:pt x="141637" y="1541907"/>
                </a:cubicBezTo>
                <a:cubicBezTo>
                  <a:pt x="141637" y="1535811"/>
                  <a:pt x="145733" y="1530763"/>
                  <a:pt x="151352" y="1529239"/>
                </a:cubicBezTo>
                <a:cubicBezTo>
                  <a:pt x="152495" y="1528953"/>
                  <a:pt x="153638" y="1528763"/>
                  <a:pt x="154781" y="1528763"/>
                </a:cubicBezTo>
                <a:cubicBezTo>
                  <a:pt x="156115" y="1528763"/>
                  <a:pt x="157353" y="1528953"/>
                  <a:pt x="158496" y="1529334"/>
                </a:cubicBezTo>
                <a:cubicBezTo>
                  <a:pt x="163925" y="1530953"/>
                  <a:pt x="167926" y="1536002"/>
                  <a:pt x="167926" y="1541907"/>
                </a:cubicBezTo>
                <a:cubicBezTo>
                  <a:pt x="167926" y="1549146"/>
                  <a:pt x="162020" y="1555052"/>
                  <a:pt x="154781" y="15550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5129F-80ED-B091-984D-399AD18E0CB8}"/>
              </a:ext>
            </a:extLst>
          </p:cNvPr>
          <p:cNvSpPr txBox="1"/>
          <p:nvPr/>
        </p:nvSpPr>
        <p:spPr>
          <a:xfrm>
            <a:off x="456467" y="3130871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Loss function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Binary cross entropy</a:t>
            </a:r>
          </a:p>
        </p:txBody>
      </p:sp>
    </p:spTree>
    <p:extLst>
      <p:ext uri="{BB962C8B-B14F-4D97-AF65-F5344CB8AC3E}">
        <p14:creationId xmlns:p14="http://schemas.microsoft.com/office/powerpoint/2010/main" val="34024821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Custom 8">
      <a:dk1>
        <a:srgbClr val="E8E8E8"/>
      </a:dk1>
      <a:lt1>
        <a:srgbClr val="E76E31"/>
      </a:lt1>
      <a:dk2>
        <a:srgbClr val="0E2841"/>
      </a:dk2>
      <a:lt2>
        <a:srgbClr val="E76E31"/>
      </a:lt2>
      <a:accent1>
        <a:srgbClr val="E76E31"/>
      </a:accent1>
      <a:accent2>
        <a:srgbClr val="215E99"/>
      </a:accent2>
      <a:accent3>
        <a:srgbClr val="45B0E1"/>
      </a:accent3>
      <a:accent4>
        <a:srgbClr val="0F9ED5"/>
      </a:accent4>
      <a:accent5>
        <a:srgbClr val="A02B93"/>
      </a:accent5>
      <a:accent6>
        <a:srgbClr val="45B0E1"/>
      </a:accent6>
      <a:hlink>
        <a:srgbClr val="45B0E1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380</Words>
  <Application>Microsoft Office PowerPoint</Application>
  <PresentationFormat>On-screen Show (16:9)</PresentationFormat>
  <Paragraphs>129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DM Sans</vt:lpstr>
      <vt:lpstr>Calibri</vt:lpstr>
      <vt:lpstr>Oswald</vt:lpstr>
      <vt:lpstr>Arial</vt:lpstr>
      <vt:lpstr>Oswald ExtraLight</vt:lpstr>
      <vt:lpstr>Roboto Condensed Light</vt:lpstr>
      <vt:lpstr>Cambria Math</vt:lpstr>
      <vt:lpstr>Technology Project Proposal Minitheme by Slidesgo</vt:lpstr>
      <vt:lpstr>PREDICTING PEDESTRIAN CROSSING INTENTION</vt:lpstr>
      <vt:lpstr>INTRODUCTION</vt:lpstr>
      <vt:lpstr>INTRODUCTION</vt:lpstr>
      <vt:lpstr>Pedestrian crossing intention</vt:lpstr>
      <vt:lpstr>OUR MODEL</vt:lpstr>
      <vt:lpstr>Model structure:</vt:lpstr>
      <vt:lpstr>DATASET AND METRICS</vt:lpstr>
      <vt:lpstr>DATASET PREPROCESSING</vt:lpstr>
      <vt:lpstr>METRICS AND LOSS:</vt:lpstr>
      <vt:lpstr>IMPLEMENTATION</vt:lpstr>
      <vt:lpstr>BOUNDING BOX</vt:lpstr>
      <vt:lpstr>GLOBAL CONTEXT</vt:lpstr>
      <vt:lpstr>GLOBAL CONTEXT - Experiments</vt:lpstr>
      <vt:lpstr>LOCAL CONTEXT</vt:lpstr>
      <vt:lpstr>LOCAL CONTEXT – Experiments </vt:lpstr>
      <vt:lpstr>POSE EXTIMATION - Experiments</vt:lpstr>
      <vt:lpstr>POSE EXTIMATION</vt:lpstr>
      <vt:lpstr>RESULTS</vt:lpstr>
      <vt:lpstr>PowerPoint Presentation</vt:lpstr>
      <vt:lpstr>THANKS 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Filippo Croce</dc:creator>
  <cp:lastModifiedBy>Filippo Croce</cp:lastModifiedBy>
  <cp:revision>6</cp:revision>
  <dcterms:modified xsi:type="dcterms:W3CDTF">2024-07-23T22:05:31Z</dcterms:modified>
</cp:coreProperties>
</file>