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305" r:id="rId3"/>
    <p:sldId id="304" r:id="rId4"/>
    <p:sldId id="306" r:id="rId5"/>
    <p:sldId id="302" r:id="rId6"/>
    <p:sldId id="307" r:id="rId7"/>
    <p:sldId id="303" r:id="rId8"/>
    <p:sldId id="308" r:id="rId9"/>
    <p:sldId id="309" r:id="rId10"/>
    <p:sldId id="311" r:id="rId11"/>
    <p:sldId id="314" r:id="rId12"/>
    <p:sldId id="315" r:id="rId13"/>
    <p:sldId id="316" r:id="rId14"/>
    <p:sldId id="317" r:id="rId15"/>
    <p:sldId id="318" r:id="rId16"/>
    <p:sldId id="319" r:id="rId17"/>
    <p:sldId id="313" r:id="rId18"/>
    <p:sldId id="320" r:id="rId19"/>
    <p:sldId id="312" r:id="rId20"/>
    <p:sldId id="321" r:id="rId21"/>
    <p:sldId id="323" r:id="rId22"/>
    <p:sldId id="322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  <p:embeddedFont>
      <p:font typeface="Oswald ExtraLight" panose="00000300000000000000" pitchFamily="2" charset="0"/>
      <p:regular r:id="rId32"/>
      <p:bold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72CF4-2745-4080-B0C2-D95C90F9BA52}" v="15" dt="2024-07-21T09:11:37.568"/>
    <p1510:client id="{8ACCBAE3-932D-4C32-8BCB-60534BCBA73A}" v="12" dt="2024-07-22T09:00:28.302"/>
  </p1510:revLst>
</p1510:revInfo>
</file>

<file path=ppt/tableStyles.xml><?xml version="1.0" encoding="utf-8"?>
<a:tblStyleLst xmlns:a="http://schemas.openxmlformats.org/drawingml/2006/main" def="{E5DCA516-1964-465C-9C10-77B018B4A81F}">
  <a:tblStyle styleId="{E5DCA516-1964-465C-9C10-77B018B4A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978" autoAdjust="0"/>
  </p:normalViewPr>
  <p:slideViewPr>
    <p:cSldViewPr snapToGrid="0">
      <p:cViewPr varScale="1">
        <p:scale>
          <a:sx n="207" d="100"/>
          <a:sy n="207" d="100"/>
        </p:scale>
        <p:origin x="474" y="168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Tamarri" userId="4ebb42cab92f65ba" providerId="LiveId" clId="{8ACCBAE3-932D-4C32-8BCB-60534BCBA73A}"/>
    <pc:docChg chg="undo custSel addSld delSld modSld delMainMaster">
      <pc:chgData name="Jacopo Tamarri" userId="4ebb42cab92f65ba" providerId="LiveId" clId="{8ACCBAE3-932D-4C32-8BCB-60534BCBA73A}" dt="2024-07-22T09:01:29.464" v="511" actId="14100"/>
      <pc:docMkLst>
        <pc:docMk/>
      </pc:docMkLst>
      <pc:sldChg chg="addSp delSp modSp mod">
        <pc:chgData name="Jacopo Tamarri" userId="4ebb42cab92f65ba" providerId="LiveId" clId="{8ACCBAE3-932D-4C32-8BCB-60534BCBA73A}" dt="2024-07-22T08:52:11.737" v="490"/>
        <pc:sldMkLst>
          <pc:docMk/>
          <pc:sldMk cId="0" sldId="256"/>
        </pc:sldMkLst>
        <pc:picChg chg="add del mod">
          <ac:chgData name="Jacopo Tamarri" userId="4ebb42cab92f65ba" providerId="LiveId" clId="{8ACCBAE3-932D-4C32-8BCB-60534BCBA73A}" dt="2024-07-22T08:50:33.251" v="482" actId="478"/>
          <ac:picMkLst>
            <pc:docMk/>
            <pc:sldMk cId="0" sldId="256"/>
            <ac:picMk id="3" creationId="{F106982F-9497-7CEC-7537-5E18AF40E796}"/>
          </ac:picMkLst>
        </pc:picChg>
        <pc:picChg chg="add mod">
          <ac:chgData name="Jacopo Tamarri" userId="4ebb42cab92f65ba" providerId="LiveId" clId="{8ACCBAE3-932D-4C32-8BCB-60534BCBA73A}" dt="2024-07-22T08:52:11.737" v="490"/>
          <ac:picMkLst>
            <pc:docMk/>
            <pc:sldMk cId="0" sldId="256"/>
            <ac:picMk id="5" creationId="{53DCB317-DAF9-B878-B30B-CBE25EBDCB15}"/>
          </ac:picMkLst>
        </pc:picChg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3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0" sldId="26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6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889265515" sldId="297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342844194" sldId="298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589873108" sldId="299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255948522" sldId="300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3048892486" sldId="301"/>
        </pc:sldMkLst>
      </pc:sldChg>
      <pc:sldChg chg="modSp mod">
        <pc:chgData name="Jacopo Tamarri" userId="4ebb42cab92f65ba" providerId="LiveId" clId="{8ACCBAE3-932D-4C32-8BCB-60534BCBA73A}" dt="2024-07-22T08:37:02.547" v="478" actId="20577"/>
        <pc:sldMkLst>
          <pc:docMk/>
          <pc:sldMk cId="2217980577" sldId="305"/>
        </pc:sldMkLst>
        <pc:spChg chg="mod">
          <ac:chgData name="Jacopo Tamarri" userId="4ebb42cab92f65ba" providerId="LiveId" clId="{8ACCBAE3-932D-4C32-8BCB-60534BCBA73A}" dt="2024-07-22T08:37:02.547" v="478" actId="20577"/>
          <ac:spMkLst>
            <pc:docMk/>
            <pc:sldMk cId="2217980577" sldId="305"/>
            <ac:spMk id="4" creationId="{BE173717-1512-9CC2-846C-407E01BF7B69}"/>
          </ac:spMkLst>
        </pc:spChg>
        <pc:spChg chg="mod">
          <ac:chgData name="Jacopo Tamarri" userId="4ebb42cab92f65ba" providerId="LiveId" clId="{8ACCBAE3-932D-4C32-8BCB-60534BCBA73A}" dt="2024-07-22T08:18:56.657" v="99" actId="20577"/>
          <ac:spMkLst>
            <pc:docMk/>
            <pc:sldMk cId="2217980577" sldId="305"/>
            <ac:spMk id="250" creationId="{00000000-0000-0000-0000-000000000000}"/>
          </ac:spMkLst>
        </pc:spChg>
        <pc:spChg chg="mod">
          <ac:chgData name="Jacopo Tamarri" userId="4ebb42cab92f65ba" providerId="LiveId" clId="{8ACCBAE3-932D-4C32-8BCB-60534BCBA73A}" dt="2024-07-22T08:19:07.978" v="134" actId="20577"/>
          <ac:spMkLst>
            <pc:docMk/>
            <pc:sldMk cId="2217980577" sldId="305"/>
            <ac:spMk id="253" creationId="{00000000-0000-0000-0000-000000000000}"/>
          </ac:spMkLst>
        </pc:spChg>
      </pc:sldChg>
      <pc:sldChg chg="delSp mod">
        <pc:chgData name="Jacopo Tamarri" userId="4ebb42cab92f65ba" providerId="LiveId" clId="{8ACCBAE3-932D-4C32-8BCB-60534BCBA73A}" dt="2024-07-22T08:53:28.595" v="492" actId="478"/>
        <pc:sldMkLst>
          <pc:docMk/>
          <pc:sldMk cId="1763331813" sldId="306"/>
        </pc:sldMkLst>
        <pc:picChg chg="del">
          <ac:chgData name="Jacopo Tamarri" userId="4ebb42cab92f65ba" providerId="LiveId" clId="{8ACCBAE3-932D-4C32-8BCB-60534BCBA73A}" dt="2024-07-22T08:53:28.595" v="492" actId="478"/>
          <ac:picMkLst>
            <pc:docMk/>
            <pc:sldMk cId="1763331813" sldId="306"/>
            <ac:picMk id="362" creationId="{00000000-0000-0000-0000-000000000000}"/>
          </ac:picMkLst>
        </pc:picChg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2308436481" sldId="31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0" sldId="311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71934058" sldId="312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561411254" sldId="313"/>
        </pc:sldMkLst>
      </pc:sldChg>
      <pc:sldChg chg="addSp modSp add mod">
        <pc:chgData name="Jacopo Tamarri" userId="4ebb42cab92f65ba" providerId="LiveId" clId="{8ACCBAE3-932D-4C32-8BCB-60534BCBA73A}" dt="2024-07-22T09:01:29.464" v="511" actId="14100"/>
        <pc:sldMkLst>
          <pc:docMk/>
          <pc:sldMk cId="236892580" sldId="314"/>
        </pc:sldMkLst>
        <pc:spChg chg="add mod ord">
          <ac:chgData name="Jacopo Tamarri" userId="4ebb42cab92f65ba" providerId="LiveId" clId="{8ACCBAE3-932D-4C32-8BCB-60534BCBA73A}" dt="2024-07-22T09:01:29.464" v="511" actId="14100"/>
          <ac:spMkLst>
            <pc:docMk/>
            <pc:sldMk cId="236892580" sldId="314"/>
            <ac:spMk id="5" creationId="{B85DBEEF-D18C-5E29-D060-B4F9BC59C158}"/>
          </ac:spMkLst>
        </pc:spChg>
        <pc:picChg chg="add mod modCrop">
          <ac:chgData name="Jacopo Tamarri" userId="4ebb42cab92f65ba" providerId="LiveId" clId="{8ACCBAE3-932D-4C32-8BCB-60534BCBA73A}" dt="2024-07-22T09:01:20.293" v="509" actId="1076"/>
          <ac:picMkLst>
            <pc:docMk/>
            <pc:sldMk cId="236892580" sldId="314"/>
            <ac:picMk id="3" creationId="{E0F6FD6D-D2A7-8F11-1186-C967922DBC12}"/>
          </ac:picMkLst>
        </pc:picChg>
        <pc:picChg chg="add mod">
          <ac:chgData name="Jacopo Tamarri" userId="4ebb42cab92f65ba" providerId="LiveId" clId="{8ACCBAE3-932D-4C32-8BCB-60534BCBA73A}" dt="2024-07-22T09:00:21.190" v="497"/>
          <ac:picMkLst>
            <pc:docMk/>
            <pc:sldMk cId="236892580" sldId="314"/>
            <ac:picMk id="4" creationId="{863ABD3E-6056-D976-B616-62B92FF1DA82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791989928" sldId="315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110961882" sldId="316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1912043957" sldId="317"/>
        </pc:sldMkLst>
      </pc:sldChg>
      <pc:sldChg chg="modSp add mod">
        <pc:chgData name="Jacopo Tamarri" userId="4ebb42cab92f65ba" providerId="LiveId" clId="{8ACCBAE3-932D-4C32-8BCB-60534BCBA73A}" dt="2024-07-22T09:00:26.612" v="499" actId="1076"/>
        <pc:sldMkLst>
          <pc:docMk/>
          <pc:sldMk cId="2206375514" sldId="318"/>
        </pc:sldMkLst>
        <pc:picChg chg="mod">
          <ac:chgData name="Jacopo Tamarri" userId="4ebb42cab92f65ba" providerId="LiveId" clId="{8ACCBAE3-932D-4C32-8BCB-60534BCBA73A}" dt="2024-07-22T09:00:26.612" v="499" actId="1076"/>
          <ac:picMkLst>
            <pc:docMk/>
            <pc:sldMk cId="2206375514" sldId="318"/>
            <ac:picMk id="12" creationId="{74E1D583-BAE7-12F2-0F70-1CD9B07CD61E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629005742" sldId="319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045888422" sldId="32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434198171" sldId="321"/>
        </pc:sldMkLst>
      </pc:sldChg>
      <pc:sldChg chg="addSp modSp add mod">
        <pc:chgData name="Jacopo Tamarri" userId="4ebb42cab92f65ba" providerId="LiveId" clId="{8ACCBAE3-932D-4C32-8BCB-60534BCBA73A}" dt="2024-07-22T08:52:17.593" v="491"/>
        <pc:sldMkLst>
          <pc:docMk/>
          <pc:sldMk cId="3515321519" sldId="322"/>
        </pc:sldMkLst>
        <pc:spChg chg="mod">
          <ac:chgData name="Jacopo Tamarri" userId="4ebb42cab92f65ba" providerId="LiveId" clId="{8ACCBAE3-932D-4C32-8BCB-60534BCBA73A}" dt="2024-07-22T08:13:04.722" v="37" actId="20577"/>
          <ac:spMkLst>
            <pc:docMk/>
            <pc:sldMk cId="3515321519" sldId="322"/>
            <ac:spMk id="229" creationId="{00000000-0000-0000-0000-000000000000}"/>
          </ac:spMkLst>
        </pc:spChg>
        <pc:picChg chg="add mod">
          <ac:chgData name="Jacopo Tamarri" userId="4ebb42cab92f65ba" providerId="LiveId" clId="{8ACCBAE3-932D-4C32-8BCB-60534BCBA73A}" dt="2024-07-22T08:52:17.593" v="491"/>
          <ac:picMkLst>
            <pc:docMk/>
            <pc:sldMk cId="3515321519" sldId="322"/>
            <ac:picMk id="2" creationId="{6B8C9622-FA14-E509-9387-D2CFB5EDA6AD}"/>
          </ac:picMkLst>
        </pc:picChg>
      </pc:sldChg>
      <pc:sldChg chg="addSp delSp modSp add mod">
        <pc:chgData name="Jacopo Tamarri" userId="4ebb42cab92f65ba" providerId="LiveId" clId="{8ACCBAE3-932D-4C32-8BCB-60534BCBA73A}" dt="2024-07-22T08:36:46.435" v="446" actId="20577"/>
        <pc:sldMkLst>
          <pc:docMk/>
          <pc:sldMk cId="2967412546" sldId="323"/>
        </pc:sldMkLst>
        <pc:spChg chg="del">
          <ac:chgData name="Jacopo Tamarri" userId="4ebb42cab92f65ba" providerId="LiveId" clId="{8ACCBAE3-932D-4C32-8BCB-60534BCBA73A}" dt="2024-07-22T08:35:44.002" v="357" actId="478"/>
          <ac:spMkLst>
            <pc:docMk/>
            <pc:sldMk cId="2967412546" sldId="323"/>
            <ac:spMk id="2" creationId="{B4775453-AB34-77EC-4092-361D1A4B20CA}"/>
          </ac:spMkLst>
        </pc:spChg>
        <pc:spChg chg="add mod">
          <ac:chgData name="Jacopo Tamarri" userId="4ebb42cab92f65ba" providerId="LiveId" clId="{8ACCBAE3-932D-4C32-8BCB-60534BCBA73A}" dt="2024-07-22T08:36:46.435" v="446" actId="20577"/>
          <ac:spMkLst>
            <pc:docMk/>
            <pc:sldMk cId="2967412546" sldId="323"/>
            <ac:spMk id="3" creationId="{17DE6BCA-C539-A1E6-3CF8-9908B083BB78}"/>
          </ac:spMkLst>
        </pc:spChg>
        <pc:spChg chg="mod">
          <ac:chgData name="Jacopo Tamarri" userId="4ebb42cab92f65ba" providerId="LiveId" clId="{8ACCBAE3-932D-4C32-8BCB-60534BCBA73A}" dt="2024-07-22T08:19:48.505" v="146" actId="20577"/>
          <ac:spMkLst>
            <pc:docMk/>
            <pc:sldMk cId="2967412546" sldId="323"/>
            <ac:spMk id="360" creationId="{00000000-0000-0000-0000-000000000000}"/>
          </ac:spMkLst>
        </pc:spChg>
        <pc:spChg chg="del mod">
          <ac:chgData name="Jacopo Tamarri" userId="4ebb42cab92f65ba" providerId="LiveId" clId="{8ACCBAE3-932D-4C32-8BCB-60534BCBA73A}" dt="2024-07-22T08:25:35.899" v="188" actId="478"/>
          <ac:spMkLst>
            <pc:docMk/>
            <pc:sldMk cId="2967412546" sldId="323"/>
            <ac:spMk id="361" creationId="{00000000-0000-0000-0000-000000000000}"/>
          </ac:spMkLst>
        </pc:spChg>
        <pc:picChg chg="del">
          <ac:chgData name="Jacopo Tamarri" userId="4ebb42cab92f65ba" providerId="LiveId" clId="{8ACCBAE3-932D-4C32-8BCB-60534BCBA73A}" dt="2024-07-22T08:35:42.251" v="356" actId="478"/>
          <ac:picMkLst>
            <pc:docMk/>
            <pc:sldMk cId="2967412546" sldId="323"/>
            <ac:picMk id="4" creationId="{8FD88F6D-A9E7-4FE8-1E91-FDE90D4F25D2}"/>
          </ac:picMkLst>
        </pc:picChg>
      </pc:sldChg>
      <pc:sldMasterChg chg="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5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6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Jacopo Tamarri" userId="4ebb42cab92f65ba" providerId="LiveId" clId="{2EB72CF4-2745-4080-B0C2-D95C90F9BA52}"/>
    <pc:docChg chg="undo custSel addSld delSld modSld sldOrd">
      <pc:chgData name="Jacopo Tamarri" userId="4ebb42cab92f65ba" providerId="LiveId" clId="{2EB72CF4-2745-4080-B0C2-D95C90F9BA52}" dt="2024-07-21T09:11:42.513" v="787" actId="1076"/>
      <pc:docMkLst>
        <pc:docMk/>
      </pc:docMkLst>
      <pc:sldChg chg="modSp mod">
        <pc:chgData name="Jacopo Tamarri" userId="4ebb42cab92f65ba" providerId="LiveId" clId="{2EB72CF4-2745-4080-B0C2-D95C90F9BA52}" dt="2024-07-20T18:36:09.183" v="443" actId="1076"/>
        <pc:sldMkLst>
          <pc:docMk/>
          <pc:sldMk cId="0" sldId="256"/>
        </pc:sldMkLst>
        <pc:spChg chg="mod">
          <ac:chgData name="Jacopo Tamarri" userId="4ebb42cab92f65ba" providerId="LiveId" clId="{2EB72CF4-2745-4080-B0C2-D95C90F9BA52}" dt="2024-07-20T18:35:42.761" v="399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36:09.183" v="443" actId="1076"/>
          <ac:spMkLst>
            <pc:docMk/>
            <pc:sldMk cId="0" sldId="256"/>
            <ac:spMk id="230" creationId="{00000000-0000-0000-0000-000000000000}"/>
          </ac:spMkLst>
        </pc:spChg>
      </pc:sldChg>
      <pc:sldChg chg="add del ord">
        <pc:chgData name="Jacopo Tamarri" userId="4ebb42cab92f65ba" providerId="LiveId" clId="{2EB72CF4-2745-4080-B0C2-D95C90F9BA52}" dt="2024-07-20T18:28:11.101" v="249" actId="2696"/>
        <pc:sldMkLst>
          <pc:docMk/>
          <pc:sldMk cId="0" sldId="257"/>
        </pc:sldMkLst>
      </pc:sldChg>
      <pc:sldChg chg="ord">
        <pc:chgData name="Jacopo Tamarri" userId="4ebb42cab92f65ba" providerId="LiveId" clId="{2EB72CF4-2745-4080-B0C2-D95C90F9BA52}" dt="2024-07-20T18:27:16.160" v="219"/>
        <pc:sldMkLst>
          <pc:docMk/>
          <pc:sldMk cId="0" sldId="258"/>
        </pc:sldMkLst>
      </pc:sldChg>
      <pc:sldChg chg="modSp mod ord">
        <pc:chgData name="Jacopo Tamarri" userId="4ebb42cab92f65ba" providerId="LiveId" clId="{2EB72CF4-2745-4080-B0C2-D95C90F9BA52}" dt="2024-07-20T17:42:08.512" v="2" actId="20577"/>
        <pc:sldMkLst>
          <pc:docMk/>
          <pc:sldMk cId="0" sldId="260"/>
        </pc:sldMkLst>
        <pc:spChg chg="mod">
          <ac:chgData name="Jacopo Tamarri" userId="4ebb42cab92f65ba" providerId="LiveId" clId="{2EB72CF4-2745-4080-B0C2-D95C90F9BA52}" dt="2024-07-20T17:42:08.512" v="2" actId="20577"/>
          <ac:spMkLst>
            <pc:docMk/>
            <pc:sldMk cId="0" sldId="260"/>
            <ac:spMk id="345" creationId="{00000000-0000-0000-0000-000000000000}"/>
          </ac:spMkLst>
        </pc:spChg>
      </pc:sldChg>
      <pc:sldChg chg="modSp mod ord">
        <pc:chgData name="Jacopo Tamarri" userId="4ebb42cab92f65ba" providerId="LiveId" clId="{2EB72CF4-2745-4080-B0C2-D95C90F9BA52}" dt="2024-07-20T17:43:13.319" v="29" actId="207"/>
        <pc:sldMkLst>
          <pc:docMk/>
          <pc:sldMk cId="0" sldId="264"/>
        </pc:sldMkLst>
        <pc:spChg chg="mod">
          <ac:chgData name="Jacopo Tamarri" userId="4ebb42cab92f65ba" providerId="LiveId" clId="{2EB72CF4-2745-4080-B0C2-D95C90F9BA52}" dt="2024-07-20T17:43:13.319" v="29" actId="207"/>
          <ac:spMkLst>
            <pc:docMk/>
            <pc:sldMk cId="0" sldId="264"/>
            <ac:spMk id="520" creationId="{00000000-0000-0000-0000-000000000000}"/>
          </ac:spMkLst>
        </pc:spChg>
      </pc:sldChg>
      <pc:sldChg chg="addSp delSp modSp add mod">
        <pc:chgData name="Jacopo Tamarri" userId="4ebb42cab92f65ba" providerId="LiveId" clId="{2EB72CF4-2745-4080-B0C2-D95C90F9BA52}" dt="2024-07-20T18:27:48.954" v="245" actId="20577"/>
        <pc:sldMkLst>
          <pc:docMk/>
          <pc:sldMk cId="889265515" sldId="297"/>
        </pc:sldMkLst>
        <pc:spChg chg="mod">
          <ac:chgData name="Jacopo Tamarri" userId="4ebb42cab92f65ba" providerId="LiveId" clId="{2EB72CF4-2745-4080-B0C2-D95C90F9BA52}" dt="2024-07-20T18:24:17.533" v="60" actId="1076"/>
          <ac:spMkLst>
            <pc:docMk/>
            <pc:sldMk cId="889265515" sldId="297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27:48.954" v="245" actId="20577"/>
          <ac:spMkLst>
            <pc:docMk/>
            <pc:sldMk cId="889265515" sldId="297"/>
            <ac:spMk id="361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8:27:07.165" v="217" actId="1076"/>
          <ac:picMkLst>
            <pc:docMk/>
            <pc:sldMk cId="889265515" sldId="297"/>
            <ac:picMk id="3" creationId="{1D8D0183-7B77-6781-A986-D49CB1315EAC}"/>
          </ac:picMkLst>
        </pc:picChg>
        <pc:picChg chg="del">
          <ac:chgData name="Jacopo Tamarri" userId="4ebb42cab92f65ba" providerId="LiveId" clId="{2EB72CF4-2745-4080-B0C2-D95C90F9BA52}" dt="2024-07-20T18:23:20.954" v="50" actId="478"/>
          <ac:picMkLst>
            <pc:docMk/>
            <pc:sldMk cId="889265515" sldId="297"/>
            <ac:picMk id="362" creationId="{00000000-0000-0000-0000-000000000000}"/>
          </ac:picMkLst>
        </pc:picChg>
      </pc:sldChg>
      <pc:sldChg chg="addSp delSp modSp add mod">
        <pc:chgData name="Jacopo Tamarri" userId="4ebb42cab92f65ba" providerId="LiveId" clId="{2EB72CF4-2745-4080-B0C2-D95C90F9BA52}" dt="2024-07-20T19:26:45.718" v="665" actId="207"/>
        <pc:sldMkLst>
          <pc:docMk/>
          <pc:sldMk cId="1342844194" sldId="298"/>
        </pc:sldMkLst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3" creationId="{0FD98A4B-9913-B3EF-BEAF-B34B5123181F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4" creationId="{8B7A61AD-5B97-3719-6D9C-21FA06FE4ECC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5" creationId="{C9816A0D-FB6D-EB71-E167-7440A2E6FC28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6" creationId="{812FEBF4-65C3-77E6-248C-5F7D89B4D504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7" creationId="{F2671B72-6C47-840A-9E6D-D8BC07CDD8E5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8" creationId="{79FF9484-3D18-545A-FA31-1C8020A0E637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9" creationId="{AC5D5CE4-F983-40A9-1566-4C84F96DBE4B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10" creationId="{5DB0FAC6-9FAD-70B0-ED39-37E9A3B2EF7F}"/>
          </ac:spMkLst>
        </pc:spChg>
        <pc:spChg chg="add mod">
          <ac:chgData name="Jacopo Tamarri" userId="4ebb42cab92f65ba" providerId="LiveId" clId="{2EB72CF4-2745-4080-B0C2-D95C90F9BA52}" dt="2024-07-20T19:26:43.836" v="664" actId="207"/>
          <ac:spMkLst>
            <pc:docMk/>
            <pc:sldMk cId="1342844194" sldId="298"/>
            <ac:spMk id="17" creationId="{9AB9895F-3BF3-AA6E-3941-924FC4F9A5D5}"/>
          </ac:spMkLst>
        </pc:spChg>
        <pc:spChg chg="add mod">
          <ac:chgData name="Jacopo Tamarri" userId="4ebb42cab92f65ba" providerId="LiveId" clId="{2EB72CF4-2745-4080-B0C2-D95C90F9BA52}" dt="2024-07-20T19:26:45.718" v="665" actId="207"/>
          <ac:spMkLst>
            <pc:docMk/>
            <pc:sldMk cId="1342844194" sldId="298"/>
            <ac:spMk id="18" creationId="{351F1F20-AB50-266F-9770-72086AE3DE6C}"/>
          </ac:spMkLst>
        </pc:spChg>
        <pc:spChg chg="mod">
          <ac:chgData name="Jacopo Tamarri" userId="4ebb42cab92f65ba" providerId="LiveId" clId="{2EB72CF4-2745-4080-B0C2-D95C90F9BA52}" dt="2024-07-20T19:15:14.587" v="524" actId="1076"/>
          <ac:spMkLst>
            <pc:docMk/>
            <pc:sldMk cId="1342844194" sldId="298"/>
            <ac:spMk id="236" creationId="{00000000-0000-0000-0000-000000000000}"/>
          </ac:spMkLst>
        </pc:spChg>
        <pc:spChg chg="del mod">
          <ac:chgData name="Jacopo Tamarri" userId="4ebb42cab92f65ba" providerId="LiveId" clId="{2EB72CF4-2745-4080-B0C2-D95C90F9BA52}" dt="2024-07-20T18:29:14.912" v="315" actId="478"/>
          <ac:spMkLst>
            <pc:docMk/>
            <pc:sldMk cId="1342844194" sldId="298"/>
            <ac:spMk id="237" creationId="{00000000-0000-0000-0000-000000000000}"/>
          </ac:spMkLst>
        </pc:spChg>
        <pc:grpChg chg="add mod">
          <ac:chgData name="Jacopo Tamarri" userId="4ebb42cab92f65ba" providerId="LiveId" clId="{2EB72CF4-2745-4080-B0C2-D95C90F9BA52}" dt="2024-07-20T19:13:04.062" v="457" actId="1076"/>
          <ac:grpSpMkLst>
            <pc:docMk/>
            <pc:sldMk cId="1342844194" sldId="298"/>
            <ac:grpSpMk id="2" creationId="{29995E1B-718C-9327-EC4E-2A2541E73074}"/>
          </ac:grpSpMkLst>
        </pc:grpChg>
        <pc:picChg chg="add del mod">
          <ac:chgData name="Jacopo Tamarri" userId="4ebb42cab92f65ba" providerId="LiveId" clId="{2EB72CF4-2745-4080-B0C2-D95C90F9BA52}" dt="2024-07-20T19:13:30.673" v="463" actId="478"/>
          <ac:picMkLst>
            <pc:docMk/>
            <pc:sldMk cId="1342844194" sldId="298"/>
            <ac:picMk id="12" creationId="{F318C72D-C435-42DF-C0A8-31BE57AAE9C2}"/>
          </ac:picMkLst>
        </pc:picChg>
        <pc:picChg chg="add mod">
          <ac:chgData name="Jacopo Tamarri" userId="4ebb42cab92f65ba" providerId="LiveId" clId="{2EB72CF4-2745-4080-B0C2-D95C90F9BA52}" dt="2024-07-20T19:13:35.017" v="466" actId="1076"/>
          <ac:picMkLst>
            <pc:docMk/>
            <pc:sldMk cId="1342844194" sldId="298"/>
            <ac:picMk id="14" creationId="{7F40474A-D4BA-78D0-9468-5258A8E20277}"/>
          </ac:picMkLst>
        </pc:picChg>
        <pc:picChg chg="add mod">
          <ac:chgData name="Jacopo Tamarri" userId="4ebb42cab92f65ba" providerId="LiveId" clId="{2EB72CF4-2745-4080-B0C2-D95C90F9BA52}" dt="2024-07-20T19:13:33.611" v="465" actId="1076"/>
          <ac:picMkLst>
            <pc:docMk/>
            <pc:sldMk cId="1342844194" sldId="298"/>
            <ac:picMk id="16" creationId="{4200E9DE-C61D-F6E9-0F2C-E73678C8E68E}"/>
          </ac:picMkLst>
        </pc:picChg>
      </pc:sldChg>
      <pc:sldChg chg="addSp modSp add mod">
        <pc:chgData name="Jacopo Tamarri" userId="4ebb42cab92f65ba" providerId="LiveId" clId="{2EB72CF4-2745-4080-B0C2-D95C90F9BA52}" dt="2024-07-20T19:28:19.960" v="748" actId="1076"/>
        <pc:sldMkLst>
          <pc:docMk/>
          <pc:sldMk cId="589873108" sldId="299"/>
        </pc:sldMkLst>
        <pc:spChg chg="add mod">
          <ac:chgData name="Jacopo Tamarri" userId="4ebb42cab92f65ba" providerId="LiveId" clId="{2EB72CF4-2745-4080-B0C2-D95C90F9BA52}" dt="2024-07-20T19:28:04.699" v="724" actId="1076"/>
          <ac:spMkLst>
            <pc:docMk/>
            <pc:sldMk cId="589873108" sldId="299"/>
            <ac:spMk id="15" creationId="{F474AB3E-BD47-2343-A86D-F6CDBCEFE3AB}"/>
          </ac:spMkLst>
        </pc:spChg>
        <pc:spChg chg="add mod">
          <ac:chgData name="Jacopo Tamarri" userId="4ebb42cab92f65ba" providerId="LiveId" clId="{2EB72CF4-2745-4080-B0C2-D95C90F9BA52}" dt="2024-07-20T19:28:19.960" v="748" actId="1076"/>
          <ac:spMkLst>
            <pc:docMk/>
            <pc:sldMk cId="589873108" sldId="299"/>
            <ac:spMk id="16" creationId="{F21192C2-046B-1FE5-755C-F30546EA4E1A}"/>
          </ac:spMkLst>
        </pc:spChg>
        <pc:spChg chg="mod">
          <ac:chgData name="Jacopo Tamarri" userId="4ebb42cab92f65ba" providerId="LiveId" clId="{2EB72CF4-2745-4080-B0C2-D95C90F9BA52}" dt="2024-07-20T19:26:57.439" v="678" actId="20577"/>
          <ac:spMkLst>
            <pc:docMk/>
            <pc:sldMk cId="589873108" sldId="299"/>
            <ac:spMk id="236" creationId="{00000000-0000-0000-0000-000000000000}"/>
          </ac:spMkLst>
        </pc:spChg>
        <pc:picChg chg="add mod modCrop">
          <ac:chgData name="Jacopo Tamarri" userId="4ebb42cab92f65ba" providerId="LiveId" clId="{2EB72CF4-2745-4080-B0C2-D95C90F9BA52}" dt="2024-07-20T19:27:34.872" v="694" actId="1076"/>
          <ac:picMkLst>
            <pc:docMk/>
            <pc:sldMk cId="589873108" sldId="299"/>
            <ac:picMk id="12" creationId="{74E1D583-BAE7-12F2-0F70-1CD9B07CD61E}"/>
          </ac:picMkLst>
        </pc:picChg>
        <pc:picChg chg="add mod modCrop">
          <ac:chgData name="Jacopo Tamarri" userId="4ebb42cab92f65ba" providerId="LiveId" clId="{2EB72CF4-2745-4080-B0C2-D95C90F9BA52}" dt="2024-07-20T19:27:30.285" v="692" actId="1076"/>
          <ac:picMkLst>
            <pc:docMk/>
            <pc:sldMk cId="589873108" sldId="299"/>
            <ac:picMk id="14" creationId="{256198F6-01FE-099C-CD6B-C60F794608C2}"/>
          </ac:picMkLst>
        </pc:picChg>
      </pc:sldChg>
      <pc:sldChg chg="addSp modSp add mod">
        <pc:chgData name="Jacopo Tamarri" userId="4ebb42cab92f65ba" providerId="LiveId" clId="{2EB72CF4-2745-4080-B0C2-D95C90F9BA52}" dt="2024-07-21T09:11:42.513" v="787" actId="1076"/>
        <pc:sldMkLst>
          <pc:docMk/>
          <pc:sldMk cId="1255948522" sldId="300"/>
        </pc:sldMkLst>
        <pc:spChg chg="mod">
          <ac:chgData name="Jacopo Tamarri" userId="4ebb42cab92f65ba" providerId="LiveId" clId="{2EB72CF4-2745-4080-B0C2-D95C90F9BA52}" dt="2024-07-21T09:11:21.926" v="782" actId="20577"/>
          <ac:spMkLst>
            <pc:docMk/>
            <pc:sldMk cId="1255948522" sldId="300"/>
            <ac:spMk id="236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9:39:03.338" v="751" actId="1076"/>
          <ac:picMkLst>
            <pc:docMk/>
            <pc:sldMk cId="1255948522" sldId="300"/>
            <ac:picMk id="12" creationId="{A7DF6C04-C34B-13AF-60DE-0C6F7427AAA2}"/>
          </ac:picMkLst>
        </pc:picChg>
        <pc:picChg chg="add mod">
          <ac:chgData name="Jacopo Tamarri" userId="4ebb42cab92f65ba" providerId="LiveId" clId="{2EB72CF4-2745-4080-B0C2-D95C90F9BA52}" dt="2024-07-21T09:11:42.513" v="787" actId="1076"/>
          <ac:picMkLst>
            <pc:docMk/>
            <pc:sldMk cId="1255948522" sldId="300"/>
            <ac:picMk id="13" creationId="{96A59599-D7FD-FA8E-07CC-6FB8909FD36E}"/>
          </ac:picMkLst>
        </pc:picChg>
      </pc:sldChg>
      <pc:sldChg chg="addSp delSp modSp add mod">
        <pc:chgData name="Jacopo Tamarri" userId="4ebb42cab92f65ba" providerId="LiveId" clId="{2EB72CF4-2745-4080-B0C2-D95C90F9BA52}" dt="2024-07-20T19:26:11.066" v="663" actId="1076"/>
        <pc:sldMkLst>
          <pc:docMk/>
          <pc:sldMk cId="3048892486" sldId="301"/>
        </pc:sldMkLst>
        <pc:spChg chg="mod">
          <ac:chgData name="Jacopo Tamarri" userId="4ebb42cab92f65ba" providerId="LiveId" clId="{2EB72CF4-2745-4080-B0C2-D95C90F9BA52}" dt="2024-07-20T19:15:37.449" v="530" actId="20577"/>
          <ac:spMkLst>
            <pc:docMk/>
            <pc:sldMk cId="3048892486" sldId="301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9:26:05.764" v="662" actId="6549"/>
          <ac:spMkLst>
            <pc:docMk/>
            <pc:sldMk cId="3048892486" sldId="301"/>
            <ac:spMk id="361" creationId="{00000000-0000-0000-0000-000000000000}"/>
          </ac:spMkLst>
        </pc:spChg>
        <pc:picChg chg="del">
          <ac:chgData name="Jacopo Tamarri" userId="4ebb42cab92f65ba" providerId="LiveId" clId="{2EB72CF4-2745-4080-B0C2-D95C90F9BA52}" dt="2024-07-20T19:18:24.047" v="531" actId="478"/>
          <ac:picMkLst>
            <pc:docMk/>
            <pc:sldMk cId="3048892486" sldId="301"/>
            <ac:picMk id="3" creationId="{1D8D0183-7B77-6781-A986-D49CB1315EAC}"/>
          </ac:picMkLst>
        </pc:picChg>
        <pc:picChg chg="add mod">
          <ac:chgData name="Jacopo Tamarri" userId="4ebb42cab92f65ba" providerId="LiveId" clId="{2EB72CF4-2745-4080-B0C2-D95C90F9BA52}" dt="2024-07-20T19:26:11.066" v="663" actId="1076"/>
          <ac:picMkLst>
            <pc:docMk/>
            <pc:sldMk cId="3048892486" sldId="301"/>
            <ac:picMk id="4" creationId="{8FD88F6D-A9E7-4FE8-1E91-FDE90D4F25D2}"/>
          </ac:picMkLst>
        </pc:picChg>
      </pc:sldChg>
      <pc:sldMasterChg chg="addSldLayout delSldLayout">
        <pc:chgData name="Jacopo Tamarri" userId="4ebb42cab92f65ba" providerId="LiveId" clId="{2EB72CF4-2745-4080-B0C2-D95C90F9BA52}" dt="2024-07-20T18:28:11.101" v="249" actId="2696"/>
        <pc:sldMasterMkLst>
          <pc:docMk/>
          <pc:sldMasterMk cId="0" sldId="2147483675"/>
        </pc:sldMasterMkLst>
        <pc:sldLayoutChg chg="add del">
          <pc:chgData name="Jacopo Tamarri" userId="4ebb42cab92f65ba" providerId="LiveId" clId="{2EB72CF4-2745-4080-B0C2-D95C90F9BA52}" dt="2024-07-20T18:28:11.101" v="249" actId="2696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17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1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3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0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76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0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30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5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24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5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0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6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02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27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74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1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1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48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nF/DeepLabV3Plus-Pytorc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zzone/pytorch-openpo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PREDICTING </a:t>
            </a:r>
            <a:r>
              <a:rPr lang="en" dirty="0"/>
              <a:t>PEDESTRIAN</a:t>
            </a:r>
            <a:br>
              <a:rPr lang="en" dirty="0"/>
            </a:br>
            <a:r>
              <a:rPr lang="en" dirty="0"/>
              <a:t>CROSSING</a:t>
            </a:r>
            <a:br>
              <a:rPr lang="en" dirty="0"/>
            </a:br>
            <a:r>
              <a:rPr lang="en" dirty="0"/>
              <a:t>INTENTION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5" name="Immagine 4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53DCB317-DAF9-B878-B30B-CBE25EBD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IMPLEMENTATION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34">
            <a:extLst>
              <a:ext uri="{FF2B5EF4-FFF2-40B4-BE49-F238E27FC236}">
                <a16:creationId xmlns:a16="http://schemas.microsoft.com/office/drawing/2014/main" id="{B85DBEEF-D18C-5E29-D060-B4F9BC59C158}"/>
              </a:ext>
            </a:extLst>
          </p:cNvPr>
          <p:cNvSpPr/>
          <p:nvPr/>
        </p:nvSpPr>
        <p:spPr>
          <a:xfrm rot="16200000">
            <a:off x="1683847" y="2754564"/>
            <a:ext cx="1942092" cy="214312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BOUNDING </a:t>
            </a:r>
            <a:r>
              <a:rPr lang="en" dirty="0">
                <a:solidFill>
                  <a:schemeClr val="accent1"/>
                </a:solidFill>
              </a:rPr>
              <a:t>BOX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/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Taken from the dataset</a:t>
                </a: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Expressed (for each pedestrian) as:</a:t>
                </a:r>
              </a:p>
              <a:p>
                <a:pPr marL="139700" lvl="2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blipFill>
                <a:blip r:embed="rId3"/>
                <a:stretch>
                  <a:fillRect t="-2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automobile, aria aperta&#10;&#10;Descrizione generata automaticamente">
            <a:extLst>
              <a:ext uri="{FF2B5EF4-FFF2-40B4-BE49-F238E27FC236}">
                <a16:creationId xmlns:a16="http://schemas.microsoft.com/office/drawing/2014/main" id="{E0F6FD6D-D2A7-8F11-1186-C967922DB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81"/>
          <a:stretch/>
        </p:blipFill>
        <p:spPr>
          <a:xfrm>
            <a:off x="1583329" y="2855082"/>
            <a:ext cx="2143125" cy="19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456C3201-D64D-BCAB-A80B-9CB21F484790}"/>
              </a:ext>
            </a:extLst>
          </p:cNvPr>
          <p:cNvSpPr/>
          <p:nvPr/>
        </p:nvSpPr>
        <p:spPr>
          <a:xfrm>
            <a:off x="1098214" y="2820477"/>
            <a:ext cx="4093108" cy="20563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241829" y="1265655"/>
            <a:ext cx="38664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Steps </a:t>
            </a:r>
            <a:r>
              <a:rPr lang="it-IT" dirty="0" err="1"/>
              <a:t>followed</a:t>
            </a:r>
            <a:r>
              <a:rPr lang="it-IT" dirty="0"/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Resize</a:t>
            </a:r>
            <a:r>
              <a:rPr lang="it-IT" dirty="0"/>
              <a:t> input to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dimension</a:t>
            </a:r>
            <a:endParaRPr lang="it-I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>
                <a:hlinkClick r:id="rId3"/>
              </a:rPr>
              <a:t>DeepLab</a:t>
            </a:r>
            <a:r>
              <a:rPr lang="it-IT" dirty="0">
                <a:hlinkClick r:id="rId3"/>
              </a:rPr>
              <a:t> Model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on </a:t>
            </a:r>
            <a:r>
              <a:rPr lang="it-IT" dirty="0" err="1"/>
              <a:t>CityScapes</a:t>
            </a:r>
            <a:endParaRPr lang="it-I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Convert</a:t>
            </a:r>
            <a:r>
              <a:rPr lang="it-IT" dirty="0"/>
              <a:t> to the </a:t>
            </a:r>
            <a:r>
              <a:rPr lang="it-IT" dirty="0" err="1"/>
              <a:t>accettable</a:t>
            </a:r>
            <a:r>
              <a:rPr lang="it-IT" dirty="0"/>
              <a:t> input for </a:t>
            </a:r>
            <a:r>
              <a:rPr lang="it-IT" dirty="0" err="1"/>
              <a:t>our</a:t>
            </a:r>
            <a:r>
              <a:rPr lang="it-IT" dirty="0"/>
              <a:t> Model</a:t>
            </a:r>
            <a:endParaRPr dirty="0"/>
          </a:p>
        </p:txBody>
      </p:sp>
      <p:pic>
        <p:nvPicPr>
          <p:cNvPr id="3" name="Immagine 2" descr="Immagine che contiene testo, schermata, cielo, nuvola&#10;&#10;Descrizione generata automaticamente">
            <a:extLst>
              <a:ext uri="{FF2B5EF4-FFF2-40B4-BE49-F238E27FC236}">
                <a16:creationId xmlns:a16="http://schemas.microsoft.com/office/drawing/2014/main" id="{1D8D0183-7B77-6781-A986-D49CB131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91" y="2820478"/>
            <a:ext cx="4087331" cy="20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A72EE440-C04D-C4E0-A4A8-F366C4900A92}"/>
              </a:ext>
            </a:extLst>
          </p:cNvPr>
          <p:cNvSpPr/>
          <p:nvPr/>
        </p:nvSpPr>
        <p:spPr>
          <a:xfrm>
            <a:off x="203788" y="1326471"/>
            <a:ext cx="3137526" cy="16377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ECE5BAEE-4DA3-7963-95D6-3EB933327931}"/>
              </a:ext>
            </a:extLst>
          </p:cNvPr>
          <p:cNvSpPr/>
          <p:nvPr/>
        </p:nvSpPr>
        <p:spPr>
          <a:xfrm>
            <a:off x="3061855" y="3348181"/>
            <a:ext cx="3990110" cy="14382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1122" y="23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 - </a:t>
            </a:r>
            <a:r>
              <a:rPr lang="en-US" dirty="0">
                <a:solidFill>
                  <a:schemeClr val="accent1"/>
                </a:solidFill>
              </a:rPr>
              <a:t>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507199" y="53705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magine 13" descr="Immagine che contiene testo, cielo, schermata&#10;&#10;Descrizione generata automaticamente">
            <a:extLst>
              <a:ext uri="{FF2B5EF4-FFF2-40B4-BE49-F238E27FC236}">
                <a16:creationId xmlns:a16="http://schemas.microsoft.com/office/drawing/2014/main" id="{7F40474A-D4BA-78D0-9468-5258A8E2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12" y="3461802"/>
            <a:ext cx="3848689" cy="1211030"/>
          </a:xfrm>
          <a:prstGeom prst="rect">
            <a:avLst/>
          </a:prstGeom>
        </p:spPr>
      </p:pic>
      <p:pic>
        <p:nvPicPr>
          <p:cNvPr id="16" name="Immagine 15" descr="Immagine che contiene schermata, cielo, Software multimediale&#10;&#10;Descrizione generata automaticamente">
            <a:extLst>
              <a:ext uri="{FF2B5EF4-FFF2-40B4-BE49-F238E27FC236}">
                <a16:creationId xmlns:a16="http://schemas.microsoft.com/office/drawing/2014/main" id="{4200E9DE-C61D-F6E9-0F2C-E73678C8E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" t="4789" r="1649" b="5217"/>
          <a:stretch/>
        </p:blipFill>
        <p:spPr>
          <a:xfrm>
            <a:off x="254365" y="1416618"/>
            <a:ext cx="2971690" cy="144938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B9895F-3BF3-AA6E-3941-924FC4F9A5D5}"/>
              </a:ext>
            </a:extLst>
          </p:cNvPr>
          <p:cNvSpPr txBox="1"/>
          <p:nvPr/>
        </p:nvSpPr>
        <p:spPr>
          <a:xfrm>
            <a:off x="3321431" y="1348778"/>
            <a:ext cx="272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Generic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DeepLab</a:t>
            </a:r>
            <a:r>
              <a:rPr lang="it-IT" dirty="0">
                <a:solidFill>
                  <a:schemeClr val="tx1"/>
                </a:solidFill>
              </a:rPr>
              <a:t> Model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1F1F20-AB50-266F-9770-72086AE3DE6C}"/>
              </a:ext>
            </a:extLst>
          </p:cNvPr>
          <p:cNvSpPr txBox="1"/>
          <p:nvPr/>
        </p:nvSpPr>
        <p:spPr>
          <a:xfrm>
            <a:off x="1325779" y="4304773"/>
            <a:ext cx="227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Not </a:t>
            </a:r>
            <a:r>
              <a:rPr lang="it-IT" dirty="0" err="1">
                <a:solidFill>
                  <a:schemeClr val="tx1"/>
                </a:solidFill>
              </a:rPr>
              <a:t>Resized</a:t>
            </a:r>
            <a:r>
              <a:rPr lang="it-IT" dirty="0">
                <a:solidFill>
                  <a:schemeClr val="tx1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11096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B4775453-AB34-77EC-4092-361D1A4B20CA}"/>
              </a:ext>
            </a:extLst>
          </p:cNvPr>
          <p:cNvSpPr/>
          <p:nvPr/>
        </p:nvSpPr>
        <p:spPr>
          <a:xfrm rot="16200000">
            <a:off x="1064717" y="2907335"/>
            <a:ext cx="1843368" cy="17446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241829" y="1265655"/>
            <a:ext cx="38664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Steps </a:t>
            </a:r>
            <a:r>
              <a:rPr lang="it-IT" dirty="0" err="1"/>
              <a:t>followed</a:t>
            </a:r>
            <a:r>
              <a:rPr lang="it-IT" dirty="0"/>
              <a:t>(for </a:t>
            </a:r>
            <a:r>
              <a:rPr lang="it-IT" dirty="0" err="1"/>
              <a:t>each</a:t>
            </a:r>
            <a:r>
              <a:rPr lang="it-IT" dirty="0"/>
              <a:t> video):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Take a frame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Take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bbox</a:t>
            </a:r>
            <a:endParaRPr lang="it-IT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Crop</a:t>
            </a:r>
            <a:r>
              <a:rPr lang="it-IT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Resize</a:t>
            </a:r>
            <a:endParaRPr dirty="0"/>
          </a:p>
        </p:txBody>
      </p:sp>
      <p:pic>
        <p:nvPicPr>
          <p:cNvPr id="4" name="Immagine 3" descr="Immagine che contiene testo, persona, vestiti, schermata&#10;&#10;Descrizione generata automaticamente">
            <a:extLst>
              <a:ext uri="{FF2B5EF4-FFF2-40B4-BE49-F238E27FC236}">
                <a16:creationId xmlns:a16="http://schemas.microsoft.com/office/drawing/2014/main" id="{8FD88F6D-A9E7-4FE8-1E91-FDE90D4F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52" y="2858000"/>
            <a:ext cx="1744698" cy="18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DC79D5D9-2D6D-ECBA-A2DE-EBDEE76CC920}"/>
              </a:ext>
            </a:extLst>
          </p:cNvPr>
          <p:cNvSpPr/>
          <p:nvPr/>
        </p:nvSpPr>
        <p:spPr>
          <a:xfrm rot="16200000">
            <a:off x="3980629" y="1402237"/>
            <a:ext cx="2308601" cy="233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DE3657EB-C064-A93B-36A8-EC39607B64DD}"/>
              </a:ext>
            </a:extLst>
          </p:cNvPr>
          <p:cNvSpPr/>
          <p:nvPr/>
        </p:nvSpPr>
        <p:spPr>
          <a:xfrm rot="16200000">
            <a:off x="591904" y="1406322"/>
            <a:ext cx="2278952" cy="22965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 – </a:t>
            </a:r>
            <a:r>
              <a:rPr lang="en-US" dirty="0">
                <a:solidFill>
                  <a:schemeClr val="accent1"/>
                </a:solidFill>
              </a:rPr>
              <a:t>Experiments 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 descr="Immagine che contiene persona, schermata, gambe, collant&#10;&#10;Descrizione generata automaticamente">
            <a:extLst>
              <a:ext uri="{FF2B5EF4-FFF2-40B4-BE49-F238E27FC236}">
                <a16:creationId xmlns:a16="http://schemas.microsoft.com/office/drawing/2014/main" id="{74E1D583-BAE7-12F2-0F70-1CD9B07C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"/>
          <a:stretch/>
        </p:blipFill>
        <p:spPr>
          <a:xfrm>
            <a:off x="583200" y="1415105"/>
            <a:ext cx="2296519" cy="2281298"/>
          </a:xfrm>
          <a:prstGeom prst="rect">
            <a:avLst/>
          </a:prstGeom>
        </p:spPr>
      </p:pic>
      <p:pic>
        <p:nvPicPr>
          <p:cNvPr id="14" name="Immagine 13" descr="Immagine che contiene testo, schermata, bianco, nero&#10;&#10;Descrizione generata automaticamente">
            <a:extLst>
              <a:ext uri="{FF2B5EF4-FFF2-40B4-BE49-F238E27FC236}">
                <a16:creationId xmlns:a16="http://schemas.microsoft.com/office/drawing/2014/main" id="{256198F6-01FE-099C-CD6B-C60F7946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12"/>
          <a:stretch/>
        </p:blipFill>
        <p:spPr>
          <a:xfrm>
            <a:off x="3962375" y="1417449"/>
            <a:ext cx="2339723" cy="230860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74AB3E-BD47-2343-A86D-F6CDBCEFE3AB}"/>
              </a:ext>
            </a:extLst>
          </p:cNvPr>
          <p:cNvSpPr txBox="1"/>
          <p:nvPr/>
        </p:nvSpPr>
        <p:spPr>
          <a:xfrm>
            <a:off x="645121" y="380446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1192C2-046B-1FE5-755C-F30546EA4E1A}"/>
              </a:ext>
            </a:extLst>
          </p:cNvPr>
          <p:cNvSpPr txBox="1"/>
          <p:nvPr/>
        </p:nvSpPr>
        <p:spPr>
          <a:xfrm>
            <a:off x="4042645" y="3804460"/>
            <a:ext cx="233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Gaussian</a:t>
            </a:r>
            <a:r>
              <a:rPr lang="it-IT" dirty="0">
                <a:solidFill>
                  <a:schemeClr val="tx1"/>
                </a:solidFill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20637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44;p34">
            <a:extLst>
              <a:ext uri="{FF2B5EF4-FFF2-40B4-BE49-F238E27FC236}">
                <a16:creationId xmlns:a16="http://schemas.microsoft.com/office/drawing/2014/main" id="{C3CEE391-25CD-1295-F580-DE0AA729D47D}"/>
              </a:ext>
            </a:extLst>
          </p:cNvPr>
          <p:cNvSpPr/>
          <p:nvPr/>
        </p:nvSpPr>
        <p:spPr>
          <a:xfrm rot="16200000">
            <a:off x="3662934" y="1583461"/>
            <a:ext cx="2278952" cy="22965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4;p34">
            <a:extLst>
              <a:ext uri="{FF2B5EF4-FFF2-40B4-BE49-F238E27FC236}">
                <a16:creationId xmlns:a16="http://schemas.microsoft.com/office/drawing/2014/main" id="{F0EBE620-7B38-B86A-8BDA-BBD1978D5795}"/>
              </a:ext>
            </a:extLst>
          </p:cNvPr>
          <p:cNvSpPr/>
          <p:nvPr/>
        </p:nvSpPr>
        <p:spPr>
          <a:xfrm rot="16200000">
            <a:off x="575106" y="1573157"/>
            <a:ext cx="2319072" cy="22965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 - 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DF6C04-C34B-13AF-60DE-0C6F7427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1" y="1540703"/>
            <a:ext cx="2240861" cy="2330495"/>
          </a:xfrm>
          <a:prstGeom prst="rect">
            <a:avLst/>
          </a:prstGeom>
        </p:spPr>
      </p:pic>
      <p:pic>
        <p:nvPicPr>
          <p:cNvPr id="13" name="Immagine 12" descr="Immagine che contiene schermata, automobile, design&#10;&#10;Descrizione generata automaticamente">
            <a:extLst>
              <a:ext uri="{FF2B5EF4-FFF2-40B4-BE49-F238E27FC236}">
                <a16:creationId xmlns:a16="http://schemas.microsoft.com/office/drawing/2014/main" id="{96A59599-D7FD-FA8E-07CC-6FB8909F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99" y="1599493"/>
            <a:ext cx="2232421" cy="223242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7547CF-481E-111F-B919-523BC181CDCA}"/>
              </a:ext>
            </a:extLst>
          </p:cNvPr>
          <p:cNvSpPr txBox="1"/>
          <p:nvPr/>
        </p:nvSpPr>
        <p:spPr>
          <a:xfrm>
            <a:off x="645121" y="392274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E0B8828-914E-E538-979A-44CAB1DC388B}"/>
              </a:ext>
            </a:extLst>
          </p:cNvPr>
          <p:cNvSpPr txBox="1"/>
          <p:nvPr/>
        </p:nvSpPr>
        <p:spPr>
          <a:xfrm>
            <a:off x="4073859" y="3922740"/>
            <a:ext cx="22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No Filters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5293CE-5ECD-5957-E562-96FFF926E24D}"/>
              </a:ext>
            </a:extLst>
          </p:cNvPr>
          <p:cNvSpPr txBox="1"/>
          <p:nvPr/>
        </p:nvSpPr>
        <p:spPr>
          <a:xfrm>
            <a:off x="4214883" y="204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00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B4775453-AB34-77EC-4092-361D1A4B20CA}"/>
              </a:ext>
            </a:extLst>
          </p:cNvPr>
          <p:cNvSpPr/>
          <p:nvPr/>
        </p:nvSpPr>
        <p:spPr>
          <a:xfrm rot="16200000">
            <a:off x="1064717" y="2907335"/>
            <a:ext cx="1843368" cy="17446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175435" y="1370107"/>
            <a:ext cx="38664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Steps </a:t>
            </a:r>
            <a:r>
              <a:rPr lang="it-IT" dirty="0" err="1"/>
              <a:t>followed</a:t>
            </a:r>
            <a:r>
              <a:rPr lang="it-IT" dirty="0"/>
              <a:t>(for </a:t>
            </a:r>
            <a:r>
              <a:rPr lang="it-IT" dirty="0" err="1"/>
              <a:t>each</a:t>
            </a:r>
            <a:r>
              <a:rPr lang="it-IT" dirty="0"/>
              <a:t> video):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Take a frame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>
                <a:hlinkClick r:id="rId3"/>
              </a:rPr>
              <a:t>OpenPose</a:t>
            </a:r>
            <a:r>
              <a:rPr lang="it-IT" dirty="0"/>
              <a:t>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dirty="0"/>
              <a:t>Save the </a:t>
            </a:r>
            <a:r>
              <a:rPr lang="it-IT" dirty="0" err="1"/>
              <a:t>obtained</a:t>
            </a:r>
            <a:r>
              <a:rPr lang="it-IT" dirty="0"/>
              <a:t> pose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pic>
        <p:nvPicPr>
          <p:cNvPr id="4" name="Immagine 3" descr="Immagine che contiene testo, persona, vestiti, schermata&#10;&#10;Descrizione generata automaticamente">
            <a:extLst>
              <a:ext uri="{FF2B5EF4-FFF2-40B4-BE49-F238E27FC236}">
                <a16:creationId xmlns:a16="http://schemas.microsoft.com/office/drawing/2014/main" id="{8FD88F6D-A9E7-4FE8-1E91-FDE90D4F2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52" y="2858000"/>
            <a:ext cx="1744698" cy="18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RESULTS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8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15E3BD1-7B90-74F2-B3AE-1E3359D0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1" y="1332442"/>
            <a:ext cx="4655606" cy="2327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87649-DB81-774C-537A-A493E8B4382C}"/>
              </a:ext>
            </a:extLst>
          </p:cNvPr>
          <p:cNvSpPr txBox="1"/>
          <p:nvPr/>
        </p:nvSpPr>
        <p:spPr>
          <a:xfrm>
            <a:off x="-217840" y="1574165"/>
            <a:ext cx="24750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Dummy for the first 30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FFFFFF"/>
                </a:solidFill>
              </a:rPr>
              <a:t>       epochs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Some spikes for loss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73517" y="1205838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720000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1"/>
          </p:nvPr>
        </p:nvSpPr>
        <p:spPr>
          <a:xfrm>
            <a:off x="1873517" y="15821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models we have used</a:t>
            </a: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36066" y="1207317"/>
            <a:ext cx="26487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AND METRICS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86103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5"/>
          </p:nvPr>
        </p:nvSpPr>
        <p:spPr>
          <a:xfrm>
            <a:off x="6136067" y="1587318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ataset usage and evaluation metrics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77267" y="2668748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720000" y="269845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8"/>
          </p:nvPr>
        </p:nvSpPr>
        <p:spPr>
          <a:xfrm>
            <a:off x="1877267" y="3049905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implement it, with all the trials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36067" y="2671669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86103" y="270345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4"/>
          </p:nvPr>
        </p:nvSpPr>
        <p:spPr>
          <a:xfrm>
            <a:off x="6136067" y="3047160"/>
            <a:ext cx="2336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metrics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35717" y="119816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90186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3571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3571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90186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48;p32">
            <a:extLst>
              <a:ext uri="{FF2B5EF4-FFF2-40B4-BE49-F238E27FC236}">
                <a16:creationId xmlns:a16="http://schemas.microsoft.com/office/drawing/2014/main" id="{FBDC550C-745B-0352-3BCB-985A7978FC5C}"/>
              </a:ext>
            </a:extLst>
          </p:cNvPr>
          <p:cNvSpPr txBox="1">
            <a:spLocks/>
          </p:cNvSpPr>
          <p:nvPr/>
        </p:nvSpPr>
        <p:spPr>
          <a:xfrm>
            <a:off x="3817903" y="401345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it-IT" dirty="0"/>
              <a:t>CONCLUSION</a:t>
            </a:r>
          </a:p>
        </p:txBody>
      </p:sp>
      <p:sp>
        <p:nvSpPr>
          <p:cNvPr id="3" name="Google Shape;249;p32">
            <a:extLst>
              <a:ext uri="{FF2B5EF4-FFF2-40B4-BE49-F238E27FC236}">
                <a16:creationId xmlns:a16="http://schemas.microsoft.com/office/drawing/2014/main" id="{EBB63A40-361E-680B-F4AD-F1E3CBBA2514}"/>
              </a:ext>
            </a:extLst>
          </p:cNvPr>
          <p:cNvSpPr txBox="1">
            <a:spLocks/>
          </p:cNvSpPr>
          <p:nvPr/>
        </p:nvSpPr>
        <p:spPr>
          <a:xfrm>
            <a:off x="2660636" y="4043162"/>
            <a:ext cx="8673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5200" b="0" i="0" u="none" strike="noStrike" cap="none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50;p32">
            <a:extLst>
              <a:ext uri="{FF2B5EF4-FFF2-40B4-BE49-F238E27FC236}">
                <a16:creationId xmlns:a16="http://schemas.microsoft.com/office/drawing/2014/main" id="{BE173717-1512-9CC2-846C-407E01BF7B69}"/>
              </a:ext>
            </a:extLst>
          </p:cNvPr>
          <p:cNvSpPr txBox="1">
            <a:spLocks/>
          </p:cNvSpPr>
          <p:nvPr/>
        </p:nvSpPr>
        <p:spPr>
          <a:xfrm>
            <a:off x="3817903" y="4394612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Final comment and future works</a:t>
            </a:r>
          </a:p>
        </p:txBody>
      </p:sp>
      <p:cxnSp>
        <p:nvCxnSpPr>
          <p:cNvPr id="5" name="Google Shape;257;p32">
            <a:extLst>
              <a:ext uri="{FF2B5EF4-FFF2-40B4-BE49-F238E27FC236}">
                <a16:creationId xmlns:a16="http://schemas.microsoft.com/office/drawing/2014/main" id="{5BA1CF4F-EDF3-94CD-4D0B-E56D45C55161}"/>
              </a:ext>
            </a:extLst>
          </p:cNvPr>
          <p:cNvCxnSpPr/>
          <p:nvPr/>
        </p:nvCxnSpPr>
        <p:spPr>
          <a:xfrm>
            <a:off x="3576353" y="401850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1798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tx1"/>
                </a:solidFill>
              </a:rPr>
              <a:t>CONCLUSIONS: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419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7DE6BCA-C539-A1E6-3CF8-9908B083BB78}"/>
              </a:ext>
            </a:extLst>
          </p:cNvPr>
          <p:cNvSpPr txBox="1"/>
          <p:nvPr/>
        </p:nvSpPr>
        <p:spPr>
          <a:xfrm>
            <a:off x="964414" y="1377162"/>
            <a:ext cx="86783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Good implementation thanks to the usage of different models fused together:</a:t>
            </a:r>
          </a:p>
          <a:p>
            <a:pPr marL="139700" lvl="2">
              <a:buSzPts val="1400"/>
            </a:pPr>
            <a:r>
              <a:rPr lang="en-US" dirty="0">
                <a:solidFill>
                  <a:srgbClr val="FFFFFF"/>
                </a:solidFill>
              </a:rPr>
              <a:t>	VGG, GRU, </a:t>
            </a:r>
            <a:r>
              <a:rPr lang="en-US" dirty="0" err="1">
                <a:solidFill>
                  <a:srgbClr val="FFFFFF"/>
                </a:solidFill>
              </a:rPr>
              <a:t>DeepLab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OpenPose</a:t>
            </a:r>
            <a:endParaRPr lang="en-US" dirty="0">
              <a:solidFill>
                <a:srgbClr val="FFFFF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Future works:</a:t>
            </a:r>
          </a:p>
          <a:p>
            <a:pPr marL="139700" lvl="2">
              <a:buSzPts val="1400"/>
            </a:pPr>
            <a:r>
              <a:rPr lang="en-US" dirty="0">
                <a:solidFill>
                  <a:srgbClr val="FFFFFF"/>
                </a:solidFill>
              </a:rPr>
              <a:t>	Works with all data and without any compression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THE</a:t>
            </a:r>
            <a:br>
              <a:rPr lang="en" dirty="0"/>
            </a:br>
            <a:r>
              <a:rPr lang="en" dirty="0"/>
              <a:t>ATTENTION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2" name="Immagine 1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6B8C9622-FA14-E509-9387-D2CFB5ED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INTRODUCTION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61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507238" y="190243"/>
            <a:ext cx="4973329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Pedestrian crossing intention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02069" y="1054116"/>
            <a:ext cx="5922713" cy="37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/>
              <a:t>What is pedestrian crossing intention?</a:t>
            </a:r>
          </a:p>
          <a:p>
            <a:pPr lvl="1">
              <a:buChar char="⏣"/>
            </a:pPr>
            <a:r>
              <a:rPr lang="en-US" sz="1600" dirty="0"/>
              <a:t>To understand if the pedestrian is crossing the street or not.</a:t>
            </a:r>
          </a:p>
          <a:p>
            <a:pPr lvl="1">
              <a:buChar char="⏣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/>
              <a:t>Why performing pedestrian crossing intention?</a:t>
            </a:r>
          </a:p>
          <a:p>
            <a:pPr lvl="1">
              <a:buChar char="⏣"/>
            </a:pPr>
            <a:r>
              <a:rPr lang="en-US" sz="1600" dirty="0"/>
              <a:t>Mostly for </a:t>
            </a:r>
            <a:r>
              <a:rPr lang="en-US" sz="1600" dirty="0" err="1"/>
              <a:t>sefety</a:t>
            </a:r>
            <a:r>
              <a:rPr lang="en-US" sz="1600" dirty="0"/>
              <a:t>.</a:t>
            </a:r>
          </a:p>
          <a:p>
            <a:pPr lvl="1">
              <a:buChar char="⏣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/>
              <a:t>What are the main </a:t>
            </a:r>
            <a:r>
              <a:rPr lang="en-US" sz="1600" dirty="0" err="1"/>
              <a:t>applicatives</a:t>
            </a:r>
            <a:r>
              <a:rPr lang="en-US" sz="1600" dirty="0"/>
              <a:t> of the topic?</a:t>
            </a:r>
          </a:p>
          <a:p>
            <a:pPr lvl="1">
              <a:buChar char="⏣"/>
            </a:pPr>
            <a:r>
              <a:rPr lang="en-US" sz="1600" dirty="0"/>
              <a:t>Autonomous driving, ADAS implementation, etc.</a:t>
            </a:r>
          </a:p>
          <a:p>
            <a:pPr lvl="1">
              <a:buChar char="⏣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/>
              <a:t>Possible challenges:</a:t>
            </a:r>
          </a:p>
          <a:p>
            <a:pPr lvl="1">
              <a:buChar char="⏣"/>
            </a:pPr>
            <a:r>
              <a:rPr lang="en-US" sz="1600" dirty="0"/>
              <a:t>Real time computation and response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2" name="Google Shape;7682;p63">
            <a:extLst>
              <a:ext uri="{FF2B5EF4-FFF2-40B4-BE49-F238E27FC236}">
                <a16:creationId xmlns:a16="http://schemas.microsoft.com/office/drawing/2014/main" id="{A3DFA9E5-88D2-5B96-4669-C22A230E0A5E}"/>
              </a:ext>
            </a:extLst>
          </p:cNvPr>
          <p:cNvGrpSpPr/>
          <p:nvPr/>
        </p:nvGrpSpPr>
        <p:grpSpPr>
          <a:xfrm>
            <a:off x="8289531" y="265729"/>
            <a:ext cx="159039" cy="339253"/>
            <a:chOff x="4584850" y="4399275"/>
            <a:chExt cx="225875" cy="481825"/>
          </a:xfrm>
        </p:grpSpPr>
        <p:sp>
          <p:nvSpPr>
            <p:cNvPr id="3" name="Google Shape;7683;p63">
              <a:extLst>
                <a:ext uri="{FF2B5EF4-FFF2-40B4-BE49-F238E27FC236}">
                  <a16:creationId xmlns:a16="http://schemas.microsoft.com/office/drawing/2014/main" id="{6BC4DE97-0AEF-DA6F-7A01-DCF11B14724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7684;p63">
              <a:extLst>
                <a:ext uri="{FF2B5EF4-FFF2-40B4-BE49-F238E27FC236}">
                  <a16:creationId xmlns:a16="http://schemas.microsoft.com/office/drawing/2014/main" id="{98A34213-7C8F-2009-3EDC-BCD7C0BCD95D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7682;p63">
            <a:extLst>
              <a:ext uri="{FF2B5EF4-FFF2-40B4-BE49-F238E27FC236}">
                <a16:creationId xmlns:a16="http://schemas.microsoft.com/office/drawing/2014/main" id="{92D06405-9928-F7F0-AB39-FD52B7D77C23}"/>
              </a:ext>
            </a:extLst>
          </p:cNvPr>
          <p:cNvGrpSpPr/>
          <p:nvPr/>
        </p:nvGrpSpPr>
        <p:grpSpPr>
          <a:xfrm>
            <a:off x="8441931" y="418129"/>
            <a:ext cx="159039" cy="339253"/>
            <a:chOff x="4584850" y="4399275"/>
            <a:chExt cx="225875" cy="481825"/>
          </a:xfrm>
        </p:grpSpPr>
        <p:sp>
          <p:nvSpPr>
            <p:cNvPr id="6" name="Google Shape;7683;p63">
              <a:extLst>
                <a:ext uri="{FF2B5EF4-FFF2-40B4-BE49-F238E27FC236}">
                  <a16:creationId xmlns:a16="http://schemas.microsoft.com/office/drawing/2014/main" id="{BD04B92B-6645-2ECB-2BEE-F0ACF8A0682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7684;p63">
              <a:extLst>
                <a:ext uri="{FF2B5EF4-FFF2-40B4-BE49-F238E27FC236}">
                  <a16:creationId xmlns:a16="http://schemas.microsoft.com/office/drawing/2014/main" id="{33CCE44C-B008-7B2B-559E-9161135C7181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7682;p63">
            <a:extLst>
              <a:ext uri="{FF2B5EF4-FFF2-40B4-BE49-F238E27FC236}">
                <a16:creationId xmlns:a16="http://schemas.microsoft.com/office/drawing/2014/main" id="{206CE642-7CE0-3DD1-71C5-04F81635D651}"/>
              </a:ext>
            </a:extLst>
          </p:cNvPr>
          <p:cNvGrpSpPr/>
          <p:nvPr/>
        </p:nvGrpSpPr>
        <p:grpSpPr>
          <a:xfrm>
            <a:off x="8594331" y="570529"/>
            <a:ext cx="159039" cy="339253"/>
            <a:chOff x="4584850" y="4399275"/>
            <a:chExt cx="225875" cy="481825"/>
          </a:xfrm>
        </p:grpSpPr>
        <p:sp>
          <p:nvSpPr>
            <p:cNvPr id="9" name="Google Shape;7683;p63">
              <a:extLst>
                <a:ext uri="{FF2B5EF4-FFF2-40B4-BE49-F238E27FC236}">
                  <a16:creationId xmlns:a16="http://schemas.microsoft.com/office/drawing/2014/main" id="{85F55D73-ADDC-1486-CEB1-4354EE12846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7684;p63">
              <a:extLst>
                <a:ext uri="{FF2B5EF4-FFF2-40B4-BE49-F238E27FC236}">
                  <a16:creationId xmlns:a16="http://schemas.microsoft.com/office/drawing/2014/main" id="{58FA00F6-2CB6-980C-89D9-0E80F90B183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7682;p63">
            <a:extLst>
              <a:ext uri="{FF2B5EF4-FFF2-40B4-BE49-F238E27FC236}">
                <a16:creationId xmlns:a16="http://schemas.microsoft.com/office/drawing/2014/main" id="{52AA6B7F-D4DA-908D-271F-2F61A99A7404}"/>
              </a:ext>
            </a:extLst>
          </p:cNvPr>
          <p:cNvGrpSpPr/>
          <p:nvPr/>
        </p:nvGrpSpPr>
        <p:grpSpPr>
          <a:xfrm>
            <a:off x="8746731" y="722929"/>
            <a:ext cx="159039" cy="339253"/>
            <a:chOff x="4584850" y="4399275"/>
            <a:chExt cx="225875" cy="481825"/>
          </a:xfrm>
        </p:grpSpPr>
        <p:sp>
          <p:nvSpPr>
            <p:cNvPr id="12" name="Google Shape;7683;p63">
              <a:extLst>
                <a:ext uri="{FF2B5EF4-FFF2-40B4-BE49-F238E27FC236}">
                  <a16:creationId xmlns:a16="http://schemas.microsoft.com/office/drawing/2014/main" id="{EB75CBCC-DD95-C0D0-3236-44021B23BA6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7684;p63">
              <a:extLst>
                <a:ext uri="{FF2B5EF4-FFF2-40B4-BE49-F238E27FC236}">
                  <a16:creationId xmlns:a16="http://schemas.microsoft.com/office/drawing/2014/main" id="{E8766135-0799-D18A-7644-EC111A34B0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7682;p63">
            <a:extLst>
              <a:ext uri="{FF2B5EF4-FFF2-40B4-BE49-F238E27FC236}">
                <a16:creationId xmlns:a16="http://schemas.microsoft.com/office/drawing/2014/main" id="{B3F416C9-CC90-F7C5-B402-27D7B7A2CB7C}"/>
              </a:ext>
            </a:extLst>
          </p:cNvPr>
          <p:cNvGrpSpPr/>
          <p:nvPr/>
        </p:nvGrpSpPr>
        <p:grpSpPr>
          <a:xfrm>
            <a:off x="8074047" y="444366"/>
            <a:ext cx="159039" cy="339253"/>
            <a:chOff x="4584850" y="4399275"/>
            <a:chExt cx="225875" cy="481825"/>
          </a:xfrm>
        </p:grpSpPr>
        <p:sp>
          <p:nvSpPr>
            <p:cNvPr id="15" name="Google Shape;7683;p63">
              <a:extLst>
                <a:ext uri="{FF2B5EF4-FFF2-40B4-BE49-F238E27FC236}">
                  <a16:creationId xmlns:a16="http://schemas.microsoft.com/office/drawing/2014/main" id="{EF972F2A-3108-2CCE-A210-4CB9E550F38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7684;p63">
              <a:extLst>
                <a:ext uri="{FF2B5EF4-FFF2-40B4-BE49-F238E27FC236}">
                  <a16:creationId xmlns:a16="http://schemas.microsoft.com/office/drawing/2014/main" id="{7F0000D5-74FF-E51A-2AA2-BDB4614F2A1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7682;p63">
            <a:extLst>
              <a:ext uri="{FF2B5EF4-FFF2-40B4-BE49-F238E27FC236}">
                <a16:creationId xmlns:a16="http://schemas.microsoft.com/office/drawing/2014/main" id="{3CEB7C95-B030-8F0A-4F95-9F6347C7A4B6}"/>
              </a:ext>
            </a:extLst>
          </p:cNvPr>
          <p:cNvGrpSpPr/>
          <p:nvPr/>
        </p:nvGrpSpPr>
        <p:grpSpPr>
          <a:xfrm>
            <a:off x="8226447" y="596766"/>
            <a:ext cx="159039" cy="339253"/>
            <a:chOff x="4584850" y="4399275"/>
            <a:chExt cx="225875" cy="481825"/>
          </a:xfrm>
        </p:grpSpPr>
        <p:sp>
          <p:nvSpPr>
            <p:cNvPr id="18" name="Google Shape;7683;p63">
              <a:extLst>
                <a:ext uri="{FF2B5EF4-FFF2-40B4-BE49-F238E27FC236}">
                  <a16:creationId xmlns:a16="http://schemas.microsoft.com/office/drawing/2014/main" id="{322BE73B-7F3D-F166-D531-A1D03992FEC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7684;p63">
              <a:extLst>
                <a:ext uri="{FF2B5EF4-FFF2-40B4-BE49-F238E27FC236}">
                  <a16:creationId xmlns:a16="http://schemas.microsoft.com/office/drawing/2014/main" id="{0C11A851-3CA7-C4AD-A050-DEF1FF2EEBD5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682;p63">
            <a:extLst>
              <a:ext uri="{FF2B5EF4-FFF2-40B4-BE49-F238E27FC236}">
                <a16:creationId xmlns:a16="http://schemas.microsoft.com/office/drawing/2014/main" id="{334BBC2C-7593-E53A-5222-58E3F56CF21F}"/>
              </a:ext>
            </a:extLst>
          </p:cNvPr>
          <p:cNvGrpSpPr/>
          <p:nvPr/>
        </p:nvGrpSpPr>
        <p:grpSpPr>
          <a:xfrm>
            <a:off x="8378847" y="749166"/>
            <a:ext cx="159039" cy="339253"/>
            <a:chOff x="4584850" y="4399275"/>
            <a:chExt cx="225875" cy="481825"/>
          </a:xfrm>
        </p:grpSpPr>
        <p:sp>
          <p:nvSpPr>
            <p:cNvPr id="21" name="Google Shape;7683;p63">
              <a:extLst>
                <a:ext uri="{FF2B5EF4-FFF2-40B4-BE49-F238E27FC236}">
                  <a16:creationId xmlns:a16="http://schemas.microsoft.com/office/drawing/2014/main" id="{D1B87FF2-C212-48AA-4B48-E36EECCC3E9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684;p63">
              <a:extLst>
                <a:ext uri="{FF2B5EF4-FFF2-40B4-BE49-F238E27FC236}">
                  <a16:creationId xmlns:a16="http://schemas.microsoft.com/office/drawing/2014/main" id="{3FC4A2E8-B664-5EA1-F7C2-E51A84F13C5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7682;p63">
            <a:extLst>
              <a:ext uri="{FF2B5EF4-FFF2-40B4-BE49-F238E27FC236}">
                <a16:creationId xmlns:a16="http://schemas.microsoft.com/office/drawing/2014/main" id="{712A5A61-7724-BE75-CC18-3C894FED5135}"/>
              </a:ext>
            </a:extLst>
          </p:cNvPr>
          <p:cNvGrpSpPr/>
          <p:nvPr/>
        </p:nvGrpSpPr>
        <p:grpSpPr>
          <a:xfrm>
            <a:off x="8531247" y="901566"/>
            <a:ext cx="159039" cy="339253"/>
            <a:chOff x="4584850" y="4399275"/>
            <a:chExt cx="225875" cy="481825"/>
          </a:xfrm>
        </p:grpSpPr>
        <p:sp>
          <p:nvSpPr>
            <p:cNvPr id="24" name="Google Shape;7683;p63">
              <a:extLst>
                <a:ext uri="{FF2B5EF4-FFF2-40B4-BE49-F238E27FC236}">
                  <a16:creationId xmlns:a16="http://schemas.microsoft.com/office/drawing/2014/main" id="{9BECFC5B-1B71-5DCE-A976-ADF96C9CD26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7684;p63">
              <a:extLst>
                <a:ext uri="{FF2B5EF4-FFF2-40B4-BE49-F238E27FC236}">
                  <a16:creationId xmlns:a16="http://schemas.microsoft.com/office/drawing/2014/main" id="{5D1F82D5-7398-B754-F9BA-C100639321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3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OUR MODEL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1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1067825" y="2104878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104391" y="-1116019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469910" y="841571"/>
            <a:ext cx="5388031" cy="3944884"/>
          </a:xfrm>
          <a:prstGeom prst="roundRect">
            <a:avLst>
              <a:gd name="adj" fmla="val 1708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0" y="84762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structure: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3BA7A-19DE-043C-9A0F-04F1125F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19" y="1014813"/>
            <a:ext cx="4970374" cy="35332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2916E-E938-D36A-AFE4-31816251D50D}"/>
              </a:ext>
            </a:extLst>
          </p:cNvPr>
          <p:cNvSpPr/>
          <p:nvPr/>
        </p:nvSpPr>
        <p:spPr>
          <a:xfrm>
            <a:off x="2469910" y="850673"/>
            <a:ext cx="5388031" cy="394488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D3D15-3D4B-DD82-6EFD-A254E449F487}"/>
              </a:ext>
            </a:extLst>
          </p:cNvPr>
          <p:cNvSpPr txBox="1"/>
          <p:nvPr/>
        </p:nvSpPr>
        <p:spPr>
          <a:xfrm>
            <a:off x="0" y="1621185"/>
            <a:ext cx="30443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Non-Vision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Final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1" y="1458897"/>
            <a:ext cx="6792999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DATASET AND METRICS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0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264517" y="102701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PREPROCESSING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52" name="Google Shape;2152;p42"/>
          <p:cNvCxnSpPr>
            <a:stCxn id="2153" idx="7"/>
            <a:endCxn id="2154" idx="3"/>
          </p:cNvCxnSpPr>
          <p:nvPr/>
        </p:nvCxnSpPr>
        <p:spPr>
          <a:xfrm rot="10800000" flipH="1">
            <a:off x="1898070" y="2719961"/>
            <a:ext cx="13323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stCxn id="2154" idx="5"/>
            <a:endCxn id="2156" idx="1"/>
          </p:cNvCxnSpPr>
          <p:nvPr/>
        </p:nvCxnSpPr>
        <p:spPr>
          <a:xfrm>
            <a:off x="3906726" y="2720038"/>
            <a:ext cx="13347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stCxn id="2156" idx="7"/>
            <a:endCxn id="2158" idx="3"/>
          </p:cNvCxnSpPr>
          <p:nvPr/>
        </p:nvCxnSpPr>
        <p:spPr>
          <a:xfrm rot="10800000" flipH="1">
            <a:off x="5917866" y="27199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1081475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796921" y="3163803"/>
            <a:ext cx="1525800" cy="15258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5101272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4813508" y="3163918"/>
            <a:ext cx="1525570" cy="1525570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7111170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6826569" y="1618838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713221" y="1897726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J</a:t>
            </a:r>
            <a:r>
              <a:rPr lang="it-IT" sz="2200" dirty="0"/>
              <a:t>AAD DATASET</a:t>
            </a:r>
            <a:endParaRPr sz="2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713221" y="2291782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346 hd videos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ore than 80.000 frames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170 GB</a:t>
            </a:r>
            <a:endParaRPr sz="10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4617984" y="1917303"/>
            <a:ext cx="1930334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BALANCING</a:t>
            </a:r>
            <a:endParaRPr sz="22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3090132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805598" y="1618983"/>
            <a:ext cx="1525643" cy="1525643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2"/>
          <p:cNvSpPr txBox="1">
            <a:spLocks noGrp="1"/>
          </p:cNvSpPr>
          <p:nvPr>
            <p:ph type="subTitle" idx="2"/>
          </p:nvPr>
        </p:nvSpPr>
        <p:spPr>
          <a:xfrm>
            <a:off x="4731038" y="2342624"/>
            <a:ext cx="1691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round 60-40 classi division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7" name="Google Shape;2167;p42"/>
          <p:cNvSpPr txBox="1">
            <a:spLocks noGrp="1"/>
          </p:cNvSpPr>
          <p:nvPr>
            <p:ph type="title" idx="4294967295"/>
          </p:nvPr>
        </p:nvSpPr>
        <p:spPr>
          <a:xfrm>
            <a:off x="2781900" y="332828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SUBSET</a:t>
            </a:r>
            <a:endParaRPr sz="2200" dirty="0"/>
          </a:p>
        </p:txBody>
      </p:sp>
      <p:sp>
        <p:nvSpPr>
          <p:cNvPr id="2168" name="Google Shape;2168;p42"/>
          <p:cNvSpPr txBox="1">
            <a:spLocks noGrp="1"/>
          </p:cNvSpPr>
          <p:nvPr>
            <p:ph type="subTitle" idx="3"/>
          </p:nvPr>
        </p:nvSpPr>
        <p:spPr>
          <a:xfrm>
            <a:off x="2759110" y="3669853"/>
            <a:ext cx="173728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60 hd videos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round 15.000 frames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36 GB</a:t>
            </a:r>
            <a:endParaRPr sz="11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>
            <a:off x="6728104" y="3237480"/>
            <a:ext cx="1863029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TRASFORMATION</a:t>
            </a:r>
            <a:endParaRPr sz="2200" dirty="0"/>
          </a:p>
        </p:txBody>
      </p:sp>
      <p:sp>
        <p:nvSpPr>
          <p:cNvPr id="2170" name="Google Shape;2170;p42"/>
          <p:cNvSpPr txBox="1">
            <a:spLocks noGrp="1"/>
          </p:cNvSpPr>
          <p:nvPr>
            <p:ph type="subTitle" idx="4"/>
          </p:nvPr>
        </p:nvSpPr>
        <p:spPr>
          <a:xfrm>
            <a:off x="6803820" y="3602103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 Global and local context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1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59333" y="5727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r>
              <a:rPr lang="en-US" dirty="0"/>
              <a:t>: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932BE-FD7D-795C-5C7A-0588AE29D1A7}"/>
              </a:ext>
            </a:extLst>
          </p:cNvPr>
          <p:cNvSpPr txBox="1"/>
          <p:nvPr/>
        </p:nvSpPr>
        <p:spPr>
          <a:xfrm>
            <a:off x="446604" y="2402555"/>
            <a:ext cx="15676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         TP + TN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TP + TN + FP + FN</a:t>
            </a:r>
            <a:endParaRPr lang="en-US" sz="10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endParaRPr lang="it-IT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B2B2D04-CDD4-BEB5-8973-AA7FA33A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3864"/>
              </p:ext>
            </p:extLst>
          </p:nvPr>
        </p:nvGraphicFramePr>
        <p:xfrm>
          <a:off x="468997" y="1845206"/>
          <a:ext cx="6462745" cy="10107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650965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46059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8436079"/>
                    </a:ext>
                  </a:extLst>
                </a:gridCol>
                <a:gridCol w="1890745">
                  <a:extLst>
                    <a:ext uri="{9D8B030D-6E8A-4147-A177-3AD203B41FA5}">
                      <a16:colId xmlns:a16="http://schemas.microsoft.com/office/drawing/2014/main" val="242901746"/>
                    </a:ext>
                  </a:extLst>
                </a:gridCol>
              </a:tblGrid>
              <a:tr h="505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44450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79198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413139-53D2-C6BA-F2DB-A41BDDAE03CE}"/>
              </a:ext>
            </a:extLst>
          </p:cNvPr>
          <p:cNvCxnSpPr>
            <a:cxnSpLocks/>
          </p:cNvCxnSpPr>
          <p:nvPr/>
        </p:nvCxnSpPr>
        <p:spPr>
          <a:xfrm>
            <a:off x="646381" y="2600508"/>
            <a:ext cx="1194078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BF56A-DA05-8AEB-990F-9ABE04E4070A}"/>
              </a:ext>
            </a:extLst>
          </p:cNvPr>
          <p:cNvSpPr txBox="1"/>
          <p:nvPr/>
        </p:nvSpPr>
        <p:spPr>
          <a:xfrm>
            <a:off x="2191617" y="2332694"/>
            <a:ext cx="1922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FP</a:t>
            </a:r>
            <a:endParaRPr lang="it-IT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2E8AA-7F3F-44D6-D63C-F9834F4BE256}"/>
              </a:ext>
            </a:extLst>
          </p:cNvPr>
          <p:cNvSpPr txBox="1"/>
          <p:nvPr/>
        </p:nvSpPr>
        <p:spPr>
          <a:xfrm>
            <a:off x="3713478" y="2332694"/>
            <a:ext cx="121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FN</a:t>
            </a:r>
            <a:endParaRPr lang="it-IT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98978-9B20-9395-174C-9D6D470D5017}"/>
              </a:ext>
            </a:extLst>
          </p:cNvPr>
          <p:cNvCxnSpPr>
            <a:cxnSpLocks/>
          </p:cNvCxnSpPr>
          <p:nvPr/>
        </p:nvCxnSpPr>
        <p:spPr>
          <a:xfrm>
            <a:off x="2383365" y="2589000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8824BD-F253-BFEE-D46F-C763FD1F65D4}"/>
              </a:ext>
            </a:extLst>
          </p:cNvPr>
          <p:cNvSpPr txBox="1"/>
          <p:nvPr/>
        </p:nvSpPr>
        <p:spPr>
          <a:xfrm>
            <a:off x="5170542" y="2388945"/>
            <a:ext cx="1706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* RECALL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+ RECALL</a:t>
            </a:r>
            <a:endParaRPr lang="it-IT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84463-4D7A-7E46-DEF6-1AA53C606D53}"/>
              </a:ext>
            </a:extLst>
          </p:cNvPr>
          <p:cNvCxnSpPr>
            <a:cxnSpLocks/>
          </p:cNvCxnSpPr>
          <p:nvPr/>
        </p:nvCxnSpPr>
        <p:spPr>
          <a:xfrm>
            <a:off x="3899870" y="2589000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4827A9-6C28-1CD9-A4FE-11575E291FBF}"/>
              </a:ext>
            </a:extLst>
          </p:cNvPr>
          <p:cNvCxnSpPr>
            <a:cxnSpLocks/>
          </p:cNvCxnSpPr>
          <p:nvPr/>
        </p:nvCxnSpPr>
        <p:spPr>
          <a:xfrm>
            <a:off x="5350128" y="2589000"/>
            <a:ext cx="1381036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8A1451-5CC4-B61F-D918-42E43997A252}"/>
              </a:ext>
            </a:extLst>
          </p:cNvPr>
          <p:cNvSpPr txBox="1"/>
          <p:nvPr/>
        </p:nvSpPr>
        <p:spPr>
          <a:xfrm>
            <a:off x="5139455" y="24409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2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63" name="Google Shape;356;p35">
            <a:extLst>
              <a:ext uri="{FF2B5EF4-FFF2-40B4-BE49-F238E27FC236}">
                <a16:creationId xmlns:a16="http://schemas.microsoft.com/office/drawing/2014/main" id="{41C72727-ABFC-9566-AA65-A5697C6324D5}"/>
              </a:ext>
            </a:extLst>
          </p:cNvPr>
          <p:cNvSpPr/>
          <p:nvPr/>
        </p:nvSpPr>
        <p:spPr>
          <a:xfrm rot="5400000">
            <a:off x="1610921" y="2459517"/>
            <a:ext cx="968676" cy="4093108"/>
          </a:xfrm>
          <a:custGeom>
            <a:avLst/>
            <a:gdLst/>
            <a:ahLst/>
            <a:cxnLst/>
            <a:rect l="l" t="t" r="r" b="b"/>
            <a:pathLst>
              <a:path w="370998" h="1562195" extrusionOk="0">
                <a:moveTo>
                  <a:pt x="158496" y="1521905"/>
                </a:moveTo>
                <a:lnTo>
                  <a:pt x="158496" y="1225868"/>
                </a:lnTo>
                <a:lnTo>
                  <a:pt x="95155" y="1162431"/>
                </a:lnTo>
                <a:lnTo>
                  <a:pt x="95155" y="939070"/>
                </a:lnTo>
                <a:lnTo>
                  <a:pt x="156210" y="878014"/>
                </a:lnTo>
                <a:lnTo>
                  <a:pt x="156210" y="839534"/>
                </a:lnTo>
                <a:lnTo>
                  <a:pt x="317659" y="678085"/>
                </a:lnTo>
                <a:cubicBezTo>
                  <a:pt x="320897" y="680466"/>
                  <a:pt x="324898" y="681800"/>
                  <a:pt x="329184" y="681800"/>
                </a:cubicBezTo>
                <a:cubicBezTo>
                  <a:pt x="340423" y="681800"/>
                  <a:pt x="349568" y="672655"/>
                  <a:pt x="349568" y="661511"/>
                </a:cubicBezTo>
                <a:cubicBezTo>
                  <a:pt x="349568" y="650272"/>
                  <a:pt x="340423" y="641128"/>
                  <a:pt x="329184" y="641128"/>
                </a:cubicBezTo>
                <a:cubicBezTo>
                  <a:pt x="318040" y="641128"/>
                  <a:pt x="308896" y="650272"/>
                  <a:pt x="308896" y="661511"/>
                </a:cubicBezTo>
                <a:cubicBezTo>
                  <a:pt x="308896" y="665797"/>
                  <a:pt x="310229" y="669798"/>
                  <a:pt x="312611" y="673037"/>
                </a:cubicBezTo>
                <a:lnTo>
                  <a:pt x="267843" y="717804"/>
                </a:lnTo>
                <a:lnTo>
                  <a:pt x="267843" y="635413"/>
                </a:lnTo>
                <a:lnTo>
                  <a:pt x="370999" y="532257"/>
                </a:lnTo>
                <a:lnTo>
                  <a:pt x="370999" y="273844"/>
                </a:lnTo>
                <a:lnTo>
                  <a:pt x="319183" y="222028"/>
                </a:lnTo>
                <a:lnTo>
                  <a:pt x="319183" y="0"/>
                </a:lnTo>
                <a:lnTo>
                  <a:pt x="312039" y="0"/>
                </a:lnTo>
                <a:lnTo>
                  <a:pt x="312039" y="503777"/>
                </a:lnTo>
                <a:lnTo>
                  <a:pt x="16669" y="799147"/>
                </a:lnTo>
                <a:lnTo>
                  <a:pt x="16669" y="1479995"/>
                </a:lnTo>
                <a:cubicBezTo>
                  <a:pt x="7144" y="1481709"/>
                  <a:pt x="0" y="1490091"/>
                  <a:pt x="0" y="1500092"/>
                </a:cubicBezTo>
                <a:cubicBezTo>
                  <a:pt x="0" y="1511237"/>
                  <a:pt x="9049" y="1520381"/>
                  <a:pt x="20288" y="1520381"/>
                </a:cubicBezTo>
                <a:cubicBezTo>
                  <a:pt x="31528" y="1520381"/>
                  <a:pt x="40577" y="1511237"/>
                  <a:pt x="40577" y="1500092"/>
                </a:cubicBezTo>
                <a:cubicBezTo>
                  <a:pt x="40577" y="1490091"/>
                  <a:pt x="33338" y="1481709"/>
                  <a:pt x="23813" y="1479995"/>
                </a:cubicBezTo>
                <a:lnTo>
                  <a:pt x="23813" y="802100"/>
                </a:lnTo>
                <a:lnTo>
                  <a:pt x="319183" y="506730"/>
                </a:lnTo>
                <a:lnTo>
                  <a:pt x="319183" y="232124"/>
                </a:lnTo>
                <a:lnTo>
                  <a:pt x="363855" y="276796"/>
                </a:lnTo>
                <a:lnTo>
                  <a:pt x="363855" y="529304"/>
                </a:lnTo>
                <a:lnTo>
                  <a:pt x="260699" y="632460"/>
                </a:lnTo>
                <a:lnTo>
                  <a:pt x="260699" y="724948"/>
                </a:lnTo>
                <a:lnTo>
                  <a:pt x="260699" y="724948"/>
                </a:lnTo>
                <a:lnTo>
                  <a:pt x="149066" y="836485"/>
                </a:lnTo>
                <a:lnTo>
                  <a:pt x="149066" y="874967"/>
                </a:lnTo>
                <a:lnTo>
                  <a:pt x="95155" y="928973"/>
                </a:lnTo>
                <a:lnTo>
                  <a:pt x="95155" y="821341"/>
                </a:lnTo>
                <a:lnTo>
                  <a:pt x="178498" y="738092"/>
                </a:lnTo>
                <a:cubicBezTo>
                  <a:pt x="181737" y="740473"/>
                  <a:pt x="185738" y="741807"/>
                  <a:pt x="190024" y="741807"/>
                </a:cubicBezTo>
                <a:cubicBezTo>
                  <a:pt x="201263" y="741807"/>
                  <a:pt x="210312" y="732663"/>
                  <a:pt x="210312" y="721423"/>
                </a:cubicBezTo>
                <a:cubicBezTo>
                  <a:pt x="210312" y="710279"/>
                  <a:pt x="201263" y="701135"/>
                  <a:pt x="190024" y="701135"/>
                </a:cubicBezTo>
                <a:cubicBezTo>
                  <a:pt x="178784" y="701135"/>
                  <a:pt x="169736" y="710279"/>
                  <a:pt x="169736" y="721423"/>
                </a:cubicBezTo>
                <a:cubicBezTo>
                  <a:pt x="169736" y="725805"/>
                  <a:pt x="171069" y="729805"/>
                  <a:pt x="173355" y="733044"/>
                </a:cubicBezTo>
                <a:lnTo>
                  <a:pt x="88011" y="818388"/>
                </a:lnTo>
                <a:lnTo>
                  <a:pt x="88011" y="1165384"/>
                </a:lnTo>
                <a:lnTo>
                  <a:pt x="151352" y="1228820"/>
                </a:lnTo>
                <a:lnTo>
                  <a:pt x="151352" y="1521905"/>
                </a:lnTo>
                <a:cubicBezTo>
                  <a:pt x="141732" y="1523524"/>
                  <a:pt x="134493" y="1531906"/>
                  <a:pt x="134493" y="1541907"/>
                </a:cubicBezTo>
                <a:cubicBezTo>
                  <a:pt x="134493" y="1553147"/>
                  <a:pt x="143542" y="1562195"/>
                  <a:pt x="154781" y="1562195"/>
                </a:cubicBezTo>
                <a:cubicBezTo>
                  <a:pt x="166021" y="1562195"/>
                  <a:pt x="175070" y="1553147"/>
                  <a:pt x="175070" y="1541907"/>
                </a:cubicBezTo>
                <a:cubicBezTo>
                  <a:pt x="175070" y="1532001"/>
                  <a:pt x="167926" y="1523714"/>
                  <a:pt x="158496" y="1521905"/>
                </a:cubicBezTo>
                <a:close/>
                <a:moveTo>
                  <a:pt x="316039" y="661511"/>
                </a:moveTo>
                <a:cubicBezTo>
                  <a:pt x="316039" y="654177"/>
                  <a:pt x="321945" y="648272"/>
                  <a:pt x="329184" y="648272"/>
                </a:cubicBezTo>
                <a:cubicBezTo>
                  <a:pt x="336518" y="648272"/>
                  <a:pt x="342424" y="654177"/>
                  <a:pt x="342424" y="661511"/>
                </a:cubicBezTo>
                <a:cubicBezTo>
                  <a:pt x="342424" y="668750"/>
                  <a:pt x="336518" y="674656"/>
                  <a:pt x="329184" y="674656"/>
                </a:cubicBezTo>
                <a:cubicBezTo>
                  <a:pt x="326898" y="674656"/>
                  <a:pt x="324707" y="674084"/>
                  <a:pt x="322802" y="672941"/>
                </a:cubicBezTo>
                <a:cubicBezTo>
                  <a:pt x="320707" y="671798"/>
                  <a:pt x="318897" y="669988"/>
                  <a:pt x="317754" y="667893"/>
                </a:cubicBezTo>
                <a:cubicBezTo>
                  <a:pt x="316611" y="665988"/>
                  <a:pt x="316039" y="663797"/>
                  <a:pt x="316039" y="661511"/>
                </a:cubicBezTo>
                <a:close/>
                <a:moveTo>
                  <a:pt x="33433" y="1500092"/>
                </a:moveTo>
                <a:cubicBezTo>
                  <a:pt x="33433" y="1507331"/>
                  <a:pt x="27527" y="1513237"/>
                  <a:pt x="20288" y="1513237"/>
                </a:cubicBezTo>
                <a:cubicBezTo>
                  <a:pt x="13049" y="1513237"/>
                  <a:pt x="7144" y="1507331"/>
                  <a:pt x="7144" y="1500092"/>
                </a:cubicBezTo>
                <a:cubicBezTo>
                  <a:pt x="7144" y="1493996"/>
                  <a:pt x="11144" y="1488948"/>
                  <a:pt x="16669" y="1487424"/>
                </a:cubicBezTo>
                <a:cubicBezTo>
                  <a:pt x="17812" y="1487043"/>
                  <a:pt x="19050" y="1486853"/>
                  <a:pt x="20288" y="1486853"/>
                </a:cubicBezTo>
                <a:cubicBezTo>
                  <a:pt x="21527" y="1486853"/>
                  <a:pt x="22670" y="1487043"/>
                  <a:pt x="23813" y="1487424"/>
                </a:cubicBezTo>
                <a:cubicBezTo>
                  <a:pt x="29337" y="1488853"/>
                  <a:pt x="33433" y="1493996"/>
                  <a:pt x="33433" y="1500092"/>
                </a:cubicBezTo>
                <a:close/>
                <a:moveTo>
                  <a:pt x="176879" y="721423"/>
                </a:moveTo>
                <a:cubicBezTo>
                  <a:pt x="176879" y="714184"/>
                  <a:pt x="182785" y="708279"/>
                  <a:pt x="190024" y="708279"/>
                </a:cubicBezTo>
                <a:cubicBezTo>
                  <a:pt x="197263" y="708279"/>
                  <a:pt x="203168" y="714184"/>
                  <a:pt x="203168" y="721423"/>
                </a:cubicBezTo>
                <a:cubicBezTo>
                  <a:pt x="203168" y="728758"/>
                  <a:pt x="197263" y="734663"/>
                  <a:pt x="190024" y="734663"/>
                </a:cubicBezTo>
                <a:cubicBezTo>
                  <a:pt x="187738" y="734663"/>
                  <a:pt x="185547" y="734092"/>
                  <a:pt x="183642" y="732949"/>
                </a:cubicBezTo>
                <a:cubicBezTo>
                  <a:pt x="181546" y="731806"/>
                  <a:pt x="179737" y="730091"/>
                  <a:pt x="178594" y="727901"/>
                </a:cubicBezTo>
                <a:cubicBezTo>
                  <a:pt x="177451" y="725996"/>
                  <a:pt x="176879" y="723805"/>
                  <a:pt x="176879" y="721423"/>
                </a:cubicBezTo>
                <a:close/>
                <a:moveTo>
                  <a:pt x="154781" y="1555052"/>
                </a:moveTo>
                <a:cubicBezTo>
                  <a:pt x="147542" y="1555052"/>
                  <a:pt x="141637" y="1549146"/>
                  <a:pt x="141637" y="1541907"/>
                </a:cubicBezTo>
                <a:cubicBezTo>
                  <a:pt x="141637" y="1535811"/>
                  <a:pt x="145733" y="1530763"/>
                  <a:pt x="151352" y="1529239"/>
                </a:cubicBezTo>
                <a:cubicBezTo>
                  <a:pt x="152495" y="1528953"/>
                  <a:pt x="153638" y="1528763"/>
                  <a:pt x="154781" y="1528763"/>
                </a:cubicBezTo>
                <a:cubicBezTo>
                  <a:pt x="156115" y="1528763"/>
                  <a:pt x="157353" y="1528953"/>
                  <a:pt x="158496" y="1529334"/>
                </a:cubicBezTo>
                <a:cubicBezTo>
                  <a:pt x="163925" y="1530953"/>
                  <a:pt x="167926" y="1536002"/>
                  <a:pt x="167926" y="1541907"/>
                </a:cubicBezTo>
                <a:cubicBezTo>
                  <a:pt x="167926" y="1549146"/>
                  <a:pt x="162020" y="1555052"/>
                  <a:pt x="154781" y="1555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48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Custom 8">
      <a:dk1>
        <a:srgbClr val="E8E8E8"/>
      </a:dk1>
      <a:lt1>
        <a:srgbClr val="E76E31"/>
      </a:lt1>
      <a:dk2>
        <a:srgbClr val="0E2841"/>
      </a:dk2>
      <a:lt2>
        <a:srgbClr val="E76E31"/>
      </a:lt2>
      <a:accent1>
        <a:srgbClr val="E76E31"/>
      </a:accent1>
      <a:accent2>
        <a:srgbClr val="215E99"/>
      </a:accent2>
      <a:accent3>
        <a:srgbClr val="45B0E1"/>
      </a:accent3>
      <a:accent4>
        <a:srgbClr val="0F9ED5"/>
      </a:accent4>
      <a:accent5>
        <a:srgbClr val="A02B93"/>
      </a:accent5>
      <a:accent6>
        <a:srgbClr val="45B0E1"/>
      </a:accent6>
      <a:hlink>
        <a:srgbClr val="45B0E1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384</Words>
  <Application>Microsoft Office PowerPoint</Application>
  <PresentationFormat>Presentazione su schermo (16:9)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Calibri</vt:lpstr>
      <vt:lpstr>Arial</vt:lpstr>
      <vt:lpstr>Oswald ExtraLight</vt:lpstr>
      <vt:lpstr>Roboto Condensed Light</vt:lpstr>
      <vt:lpstr>Oswald</vt:lpstr>
      <vt:lpstr>Cambria Math</vt:lpstr>
      <vt:lpstr>DM Sans</vt:lpstr>
      <vt:lpstr>Technology Project Proposal Minitheme by Slidesgo</vt:lpstr>
      <vt:lpstr>PREDICTING PEDESTRIAN CROSSING INTENTION</vt:lpstr>
      <vt:lpstr>OUR MODEL</vt:lpstr>
      <vt:lpstr>INTRODUCTION</vt:lpstr>
      <vt:lpstr>Pedestrian crossing intention</vt:lpstr>
      <vt:lpstr>OUR MODEL</vt:lpstr>
      <vt:lpstr>Model structure:</vt:lpstr>
      <vt:lpstr>DATASET AND METRICS</vt:lpstr>
      <vt:lpstr>DATASET PREPROCESSING</vt:lpstr>
      <vt:lpstr>Metrics:</vt:lpstr>
      <vt:lpstr>IMPLEMENTATION</vt:lpstr>
      <vt:lpstr>BOUNDING BOX</vt:lpstr>
      <vt:lpstr>GLOBAL CONTEXT</vt:lpstr>
      <vt:lpstr>GLOBAL CONTEXT - Experiments</vt:lpstr>
      <vt:lpstr>LOCAL CONTEXT</vt:lpstr>
      <vt:lpstr>LOCAL CONTEXT – Experiments </vt:lpstr>
      <vt:lpstr>POSE EXTIMATION - Experiments</vt:lpstr>
      <vt:lpstr>POSE EXTIMATION</vt:lpstr>
      <vt:lpstr>RESULTS</vt:lpstr>
      <vt:lpstr>Presentazione standard di PowerPoint</vt:lpstr>
      <vt:lpstr>CONCLUSIONS:</vt:lpstr>
      <vt:lpstr>CONCLUSIONS</vt:lpstr>
      <vt:lpstr>THANKS 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Filippo Croce</dc:creator>
  <cp:lastModifiedBy>Jacopo Tamarri</cp:lastModifiedBy>
  <cp:revision>3</cp:revision>
  <dcterms:modified xsi:type="dcterms:W3CDTF">2024-07-22T09:01:32Z</dcterms:modified>
</cp:coreProperties>
</file>