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295A0-106E-6D17-1F89-A9757BB2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4C044D-B10C-D7EB-319A-65DEA45E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FEDC-7633-4090-AC49-A88724C93A6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C49776-C83D-D97C-6EAE-7C449A78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6528FF-9747-C5EE-1682-C3AF3D3C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823-37F7-4E5E-9520-F09E18DBC8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DD3861-9E06-FD91-E1A2-20AF3DA0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293B80-5000-EEA3-9AE8-50164C95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4DB941-514F-218B-81F1-D22ABCD6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7FEDC-7633-4090-AC49-A88724C93A69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D4D290-1DC2-C75F-DCCE-18BD93ABF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FD5223-DCAD-5177-ADED-DFE31E160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48823-37F7-4E5E-9520-F09E18DBC8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5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9A33B81-C799-B7EB-9899-6107FB6A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Url del sito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05F93D-8F00-6E88-0228-43D9F890C4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0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ABAC0BE-E8BA-883D-5E69-34CBBE20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7C935D-0B41-3D7B-6EDD-DBCA954F51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6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CD24765-FB0F-AE34-2EA6-DAE39CF1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065807-5126-CEE5-CB00-9BB4E2EE00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5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99F801E-CD9F-145D-016F-A3DE3CA8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CF6EBB9-8CF7-DC15-6C19-02A2D20A4F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4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ED51F8B-E26B-4F72-A803-0D3264A2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957110-EF3C-58C2-A490-E0A9AB8748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0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5A7EE9A-BB31-CC58-C046-B7D547D0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91050D-7945-6351-A760-34E5532D8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1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A17F1E0-829D-9A81-E215-FDFB84CA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32C068B-BBC5-286A-02AC-DC1245F949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D7A53BE-FDDF-C31B-D355-42D72181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B955BB-1476-8BD7-5D10-3089BA3C30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86B1536-B13B-53A9-8F13-4B74EAFB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BBBE28-5A5B-D433-BA07-96593A0854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01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Url del sito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del sito</dc:title>
  <dc:creator>FILIPPO FICARRA</dc:creator>
  <cp:lastModifiedBy>FILIPPO FICARRA</cp:lastModifiedBy>
  <cp:revision>1</cp:revision>
  <dcterms:created xsi:type="dcterms:W3CDTF">2024-03-24T06:59:02Z</dcterms:created>
  <dcterms:modified xsi:type="dcterms:W3CDTF">2024-03-24T06:59:02Z</dcterms:modified>
</cp:coreProperties>
</file>