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F60DE-9DFD-4CF7-9D54-50564367C578}" v="5" dt="2020-11-24T08:49:4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po Perrina" userId="74f50ddd-c985-4c45-97e9-ebc8229b5075" providerId="ADAL" clId="{DAEF60DE-9DFD-4CF7-9D54-50564367C578}"/>
    <pc:docChg chg="custSel addSld delSld modSld">
      <pc:chgData name="Filippo Perrina" userId="74f50ddd-c985-4c45-97e9-ebc8229b5075" providerId="ADAL" clId="{DAEF60DE-9DFD-4CF7-9D54-50564367C578}" dt="2020-11-24T08:49:42.264" v="717"/>
      <pc:docMkLst>
        <pc:docMk/>
      </pc:docMkLst>
      <pc:sldChg chg="modSp new mod">
        <pc:chgData name="Filippo Perrina" userId="74f50ddd-c985-4c45-97e9-ebc8229b5075" providerId="ADAL" clId="{DAEF60DE-9DFD-4CF7-9D54-50564367C578}" dt="2020-11-24T08:22:20.271" v="342" actId="20577"/>
        <pc:sldMkLst>
          <pc:docMk/>
          <pc:sldMk cId="3158783546" sldId="256"/>
        </pc:sldMkLst>
        <pc:spChg chg="mod">
          <ac:chgData name="Filippo Perrina" userId="74f50ddd-c985-4c45-97e9-ebc8229b5075" providerId="ADAL" clId="{DAEF60DE-9DFD-4CF7-9D54-50564367C578}" dt="2020-11-24T08:19:11.015" v="99" actId="20577"/>
          <ac:spMkLst>
            <pc:docMk/>
            <pc:sldMk cId="3158783546" sldId="256"/>
            <ac:spMk id="2" creationId="{4E2F03F3-251B-4C40-9EF2-ECBE22816FE5}"/>
          </ac:spMkLst>
        </pc:spChg>
        <pc:spChg chg="mod">
          <ac:chgData name="Filippo Perrina" userId="74f50ddd-c985-4c45-97e9-ebc8229b5075" providerId="ADAL" clId="{DAEF60DE-9DFD-4CF7-9D54-50564367C578}" dt="2020-11-24T08:22:20.271" v="342" actId="20577"/>
          <ac:spMkLst>
            <pc:docMk/>
            <pc:sldMk cId="3158783546" sldId="256"/>
            <ac:spMk id="3" creationId="{CCBF6BAE-9595-4F51-8AC1-1B9BD2725D44}"/>
          </ac:spMkLst>
        </pc:spChg>
      </pc:sldChg>
      <pc:sldChg chg="modSp new del mod">
        <pc:chgData name="Filippo Perrina" userId="74f50ddd-c985-4c45-97e9-ebc8229b5075" providerId="ADAL" clId="{DAEF60DE-9DFD-4CF7-9D54-50564367C578}" dt="2020-11-24T08:18:26.936" v="43" actId="2696"/>
        <pc:sldMkLst>
          <pc:docMk/>
          <pc:sldMk cId="4232051002" sldId="256"/>
        </pc:sldMkLst>
        <pc:spChg chg="mod">
          <ac:chgData name="Filippo Perrina" userId="74f50ddd-c985-4c45-97e9-ebc8229b5075" providerId="ADAL" clId="{DAEF60DE-9DFD-4CF7-9D54-50564367C578}" dt="2020-11-24T08:18:03.718" v="42" actId="20577"/>
          <ac:spMkLst>
            <pc:docMk/>
            <pc:sldMk cId="4232051002" sldId="256"/>
            <ac:spMk id="2" creationId="{6141B6E7-5E1B-4107-A14E-E4F144CEB50A}"/>
          </ac:spMkLst>
        </pc:spChg>
      </pc:sldChg>
      <pc:sldChg chg="addSp delSp modSp new mod modAnim">
        <pc:chgData name="Filippo Perrina" userId="74f50ddd-c985-4c45-97e9-ebc8229b5075" providerId="ADAL" clId="{DAEF60DE-9DFD-4CF7-9D54-50564367C578}" dt="2020-11-24T08:49:23.221" v="715"/>
        <pc:sldMkLst>
          <pc:docMk/>
          <pc:sldMk cId="446040603" sldId="257"/>
        </pc:sldMkLst>
        <pc:spChg chg="mod">
          <ac:chgData name="Filippo Perrina" userId="74f50ddd-c985-4c45-97e9-ebc8229b5075" providerId="ADAL" clId="{DAEF60DE-9DFD-4CF7-9D54-50564367C578}" dt="2020-11-24T08:33:20.904" v="367" actId="20577"/>
          <ac:spMkLst>
            <pc:docMk/>
            <pc:sldMk cId="446040603" sldId="257"/>
            <ac:spMk id="2" creationId="{7996D207-41B6-49C2-B6D3-34AD4FF8DAE9}"/>
          </ac:spMkLst>
        </pc:spChg>
        <pc:spChg chg="del">
          <ac:chgData name="Filippo Perrina" userId="74f50ddd-c985-4c45-97e9-ebc8229b5075" providerId="ADAL" clId="{DAEF60DE-9DFD-4CF7-9D54-50564367C578}" dt="2020-11-24T08:49:23.221" v="715"/>
          <ac:spMkLst>
            <pc:docMk/>
            <pc:sldMk cId="446040603" sldId="257"/>
            <ac:spMk id="3" creationId="{A649081D-B1A1-45A0-8E28-3B8CF5A6CEEF}"/>
          </ac:spMkLst>
        </pc:spChg>
        <pc:picChg chg="add mod">
          <ac:chgData name="Filippo Perrina" userId="74f50ddd-c985-4c45-97e9-ebc8229b5075" providerId="ADAL" clId="{DAEF60DE-9DFD-4CF7-9D54-50564367C578}" dt="2020-11-24T08:49:23.221" v="715"/>
          <ac:picMkLst>
            <pc:docMk/>
            <pc:sldMk cId="446040603" sldId="257"/>
            <ac:picMk id="4" creationId="{5851DE60-DCE0-4C59-9A8C-0A908CB0AC34}"/>
          </ac:picMkLst>
        </pc:picChg>
      </pc:sldChg>
      <pc:sldChg chg="new del">
        <pc:chgData name="Filippo Perrina" userId="74f50ddd-c985-4c45-97e9-ebc8229b5075" providerId="ADAL" clId="{DAEF60DE-9DFD-4CF7-9D54-50564367C578}" dt="2020-11-24T08:34:06.084" v="389" actId="2696"/>
        <pc:sldMkLst>
          <pc:docMk/>
          <pc:sldMk cId="3069196691" sldId="258"/>
        </pc:sldMkLst>
      </pc:sldChg>
      <pc:sldChg chg="addSp delSp modSp new mod modAnim">
        <pc:chgData name="Filippo Perrina" userId="74f50ddd-c985-4c45-97e9-ebc8229b5075" providerId="ADAL" clId="{DAEF60DE-9DFD-4CF7-9D54-50564367C578}" dt="2020-11-24T08:49:33.210" v="716"/>
        <pc:sldMkLst>
          <pc:docMk/>
          <pc:sldMk cId="3746042616" sldId="259"/>
        </pc:sldMkLst>
        <pc:spChg chg="mod">
          <ac:chgData name="Filippo Perrina" userId="74f50ddd-c985-4c45-97e9-ebc8229b5075" providerId="ADAL" clId="{DAEF60DE-9DFD-4CF7-9D54-50564367C578}" dt="2020-11-24T08:33:34.728" v="387" actId="20577"/>
          <ac:spMkLst>
            <pc:docMk/>
            <pc:sldMk cId="3746042616" sldId="259"/>
            <ac:spMk id="2" creationId="{3FD230E8-D013-4381-AB5A-21D1751EF393}"/>
          </ac:spMkLst>
        </pc:spChg>
        <pc:spChg chg="del">
          <ac:chgData name="Filippo Perrina" userId="74f50ddd-c985-4c45-97e9-ebc8229b5075" providerId="ADAL" clId="{DAEF60DE-9DFD-4CF7-9D54-50564367C578}" dt="2020-11-24T08:49:33.210" v="716"/>
          <ac:spMkLst>
            <pc:docMk/>
            <pc:sldMk cId="3746042616" sldId="259"/>
            <ac:spMk id="3" creationId="{00154FC0-9EF2-4534-A073-89DE92B9040F}"/>
          </ac:spMkLst>
        </pc:spChg>
        <pc:picChg chg="add mod">
          <ac:chgData name="Filippo Perrina" userId="74f50ddd-c985-4c45-97e9-ebc8229b5075" providerId="ADAL" clId="{DAEF60DE-9DFD-4CF7-9D54-50564367C578}" dt="2020-11-24T08:49:33.210" v="716"/>
          <ac:picMkLst>
            <pc:docMk/>
            <pc:sldMk cId="3746042616" sldId="259"/>
            <ac:picMk id="4" creationId="{B563543B-2B55-4ACF-8381-A92CAC5B86B4}"/>
          </ac:picMkLst>
        </pc:picChg>
      </pc:sldChg>
      <pc:sldChg chg="delSp modSp new mod">
        <pc:chgData name="Filippo Perrina" userId="74f50ddd-c985-4c45-97e9-ebc8229b5075" providerId="ADAL" clId="{DAEF60DE-9DFD-4CF7-9D54-50564367C578}" dt="2020-11-24T08:40:08.066" v="679" actId="20577"/>
        <pc:sldMkLst>
          <pc:docMk/>
          <pc:sldMk cId="1685930365" sldId="260"/>
        </pc:sldMkLst>
        <pc:spChg chg="del">
          <ac:chgData name="Filippo Perrina" userId="74f50ddd-c985-4c45-97e9-ebc8229b5075" providerId="ADAL" clId="{DAEF60DE-9DFD-4CF7-9D54-50564367C578}" dt="2020-11-24T08:39:48.575" v="616" actId="21"/>
          <ac:spMkLst>
            <pc:docMk/>
            <pc:sldMk cId="1685930365" sldId="260"/>
            <ac:spMk id="2" creationId="{A318211C-FCC8-41C7-80E8-531500EB94B6}"/>
          </ac:spMkLst>
        </pc:spChg>
        <pc:spChg chg="mod">
          <ac:chgData name="Filippo Perrina" userId="74f50ddd-c985-4c45-97e9-ebc8229b5075" providerId="ADAL" clId="{DAEF60DE-9DFD-4CF7-9D54-50564367C578}" dt="2020-11-24T08:40:08.066" v="679" actId="20577"/>
          <ac:spMkLst>
            <pc:docMk/>
            <pc:sldMk cId="1685930365" sldId="260"/>
            <ac:spMk id="3" creationId="{A9EE4DEB-BE17-4941-87C1-5BA711262983}"/>
          </ac:spMkLst>
        </pc:spChg>
      </pc:sldChg>
      <pc:sldChg chg="addSp delSp modSp new mod modAnim">
        <pc:chgData name="Filippo Perrina" userId="74f50ddd-c985-4c45-97e9-ebc8229b5075" providerId="ADAL" clId="{DAEF60DE-9DFD-4CF7-9D54-50564367C578}" dt="2020-11-24T08:49:42.264" v="717"/>
        <pc:sldMkLst>
          <pc:docMk/>
          <pc:sldMk cId="1621930875" sldId="261"/>
        </pc:sldMkLst>
        <pc:spChg chg="mod">
          <ac:chgData name="Filippo Perrina" userId="74f50ddd-c985-4c45-97e9-ebc8229b5075" providerId="ADAL" clId="{DAEF60DE-9DFD-4CF7-9D54-50564367C578}" dt="2020-11-24T08:40:30.959" v="714" actId="20577"/>
          <ac:spMkLst>
            <pc:docMk/>
            <pc:sldMk cId="1621930875" sldId="261"/>
            <ac:spMk id="2" creationId="{5C18C038-D594-422A-B873-FE7DAD91CC6E}"/>
          </ac:spMkLst>
        </pc:spChg>
        <pc:spChg chg="del">
          <ac:chgData name="Filippo Perrina" userId="74f50ddd-c985-4c45-97e9-ebc8229b5075" providerId="ADAL" clId="{DAEF60DE-9DFD-4CF7-9D54-50564367C578}" dt="2020-11-24T08:49:42.264" v="717"/>
          <ac:spMkLst>
            <pc:docMk/>
            <pc:sldMk cId="1621930875" sldId="261"/>
            <ac:spMk id="3" creationId="{41465383-E6ED-4489-A27E-541912B0C252}"/>
          </ac:spMkLst>
        </pc:spChg>
        <pc:picChg chg="add mod">
          <ac:chgData name="Filippo Perrina" userId="74f50ddd-c985-4c45-97e9-ebc8229b5075" providerId="ADAL" clId="{DAEF60DE-9DFD-4CF7-9D54-50564367C578}" dt="2020-11-24T08:49:42.264" v="717"/>
          <ac:picMkLst>
            <pc:docMk/>
            <pc:sldMk cId="1621930875" sldId="261"/>
            <ac:picMk id="4" creationId="{6F95F83B-D962-4D62-B479-DE353E28EB2D}"/>
          </ac:picMkLst>
        </pc:picChg>
      </pc:sldChg>
      <pc:sldChg chg="addSp delSp modSp new del mod">
        <pc:chgData name="Filippo Perrina" userId="74f50ddd-c985-4c45-97e9-ebc8229b5075" providerId="ADAL" clId="{DAEF60DE-9DFD-4CF7-9D54-50564367C578}" dt="2020-11-24T08:35:00.741" v="401" actId="2696"/>
        <pc:sldMkLst>
          <pc:docMk/>
          <pc:sldMk cId="3921957569" sldId="262"/>
        </pc:sldMkLst>
        <pc:spChg chg="add del mod">
          <ac:chgData name="Filippo Perrina" userId="74f50ddd-c985-4c45-97e9-ebc8229b5075" providerId="ADAL" clId="{DAEF60DE-9DFD-4CF7-9D54-50564367C578}" dt="2020-11-24T08:34:27.894" v="392"/>
          <ac:spMkLst>
            <pc:docMk/>
            <pc:sldMk cId="3921957569" sldId="262"/>
            <ac:spMk id="2" creationId="{E1F5C59F-764A-4E46-8861-82DD81AA2727}"/>
          </ac:spMkLst>
        </pc:spChg>
        <pc:spChg chg="add del mod">
          <ac:chgData name="Filippo Perrina" userId="74f50ddd-c985-4c45-97e9-ebc8229b5075" providerId="ADAL" clId="{DAEF60DE-9DFD-4CF7-9D54-50564367C578}" dt="2020-11-24T08:34:54.578" v="400"/>
          <ac:spMkLst>
            <pc:docMk/>
            <pc:sldMk cId="3921957569" sldId="262"/>
            <ac:spMk id="3" creationId="{1A8009FE-E435-4B9A-81E0-62F057E23E0D}"/>
          </ac:spMkLst>
        </pc:spChg>
      </pc:sldChg>
      <pc:sldChg chg="delSp modSp new mod">
        <pc:chgData name="Filippo Perrina" userId="74f50ddd-c985-4c45-97e9-ebc8229b5075" providerId="ADAL" clId="{DAEF60DE-9DFD-4CF7-9D54-50564367C578}" dt="2020-11-24T08:38:05.596" v="615" actId="20577"/>
        <pc:sldMkLst>
          <pc:docMk/>
          <pc:sldMk cId="3777621077" sldId="263"/>
        </pc:sldMkLst>
        <pc:spChg chg="del mod">
          <ac:chgData name="Filippo Perrina" userId="74f50ddd-c985-4c45-97e9-ebc8229b5075" providerId="ADAL" clId="{DAEF60DE-9DFD-4CF7-9D54-50564367C578}" dt="2020-11-24T08:35:26.518" v="405" actId="21"/>
          <ac:spMkLst>
            <pc:docMk/>
            <pc:sldMk cId="3777621077" sldId="263"/>
            <ac:spMk id="2" creationId="{59FFF2EF-3AC5-4398-B3FF-8F473883B526}"/>
          </ac:spMkLst>
        </pc:spChg>
        <pc:spChg chg="mod">
          <ac:chgData name="Filippo Perrina" userId="74f50ddd-c985-4c45-97e9-ebc8229b5075" providerId="ADAL" clId="{DAEF60DE-9DFD-4CF7-9D54-50564367C578}" dt="2020-11-24T08:38:05.596" v="615" actId="20577"/>
          <ac:spMkLst>
            <pc:docMk/>
            <pc:sldMk cId="3777621077" sldId="263"/>
            <ac:spMk id="3" creationId="{CF9A8033-2DCD-4EF0-BA31-1E4FB39006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9CCAE-706A-4570-80C9-2F2370F07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379BAC-2507-42B6-9C78-945801043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B0B311-50A2-44FB-BE7E-84F96A1C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052A8-0279-4BE6-8C4C-86D03CF9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CD316A-8069-445C-B6C8-6104146E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8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CD0541-46E2-418C-AA52-CEDA54B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CE5669-03E0-4CC9-ABF9-6FA62FD8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993FE-C542-431F-A7C5-0360D790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742C21-C256-4AE1-8317-B05ABBDA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6221C1-F8F8-4A7E-BBCB-19AE9AC1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99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5262CF-90E5-4226-A2B1-7B00D0339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6A3353-EC48-46A4-9A3A-3C7B501D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D8A0FD-E24E-4F52-9737-1496C637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CE2DDF-46BD-4AEB-8FD0-55EE9BB2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27EA5B-0C73-47C0-A2F3-E6F48AA6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85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786D4B-2ACA-48E6-9B44-9CF2EB13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A8EDD-E97F-4AC3-9F5B-44C6FEB1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9DD06F-1E87-419F-A2A0-40E9E58D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7C0436-DCE4-4863-902D-644D8BFB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4EDB6C-9027-4A0F-98C9-3C425AE2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0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23B7F-8E10-4107-AFCF-959A07EF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396F86-79AA-487B-810B-495A2D00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D38544-35C7-40A3-82AC-064BA488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CC1E91-0C65-4597-B51F-58189A58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79A414-B3E8-48F8-85D8-A680E1F2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5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04DEC4-5423-4441-9AA7-53B0E504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A2CAE4-8B87-4F86-9EE9-605366614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DF062A-7D7E-4414-B576-BEA6FBC8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0526AD-B2DE-4F09-8FA4-D5E0416D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29C279-D0FA-4D7C-A561-057E08FF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298A31-65C4-4CD2-9753-7E1B2FB5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E00ED-6121-440F-AE73-51F2BD7B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388B50-305D-45D9-B08A-AA3FC21D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C81815-A18C-47C7-BD5F-2AE4A772E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55DF3F-A9AE-43CF-A3B5-523ECF49E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803B66-C914-4665-A9F3-4D104E7DB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51E360-374E-4D24-8029-3A3B03B0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51C3B6-2949-47B7-9CEA-58CC9E3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67A7A6-FADE-40F1-A52D-5877045C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91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E5C8D-F055-472B-8F25-FA4CEEAC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732AB2-6D68-434C-81FF-E08A0BE5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AAE580-5BD1-4BAE-809F-F41B3CDF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961615-94DE-4F8C-A6B9-9B65B26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09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7A68406-89CF-4131-BA43-A9BE410B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B968D2-03A2-4C24-A644-A95E6EFA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EB85F4-211A-4397-9484-5E346567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5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743F0-34BA-41B6-8D62-84A93917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A0A6ED-0096-4EFC-9AB6-097AE12B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76BA45-366E-479B-B12B-9FEC4E5C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72DEEC-8792-4A9F-BA2D-389E1881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9BFA24-6696-4B18-9C17-38977B3E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8D404A-9A50-4665-9395-5ADD5CF5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8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06FCE-DB98-4B6B-B879-144EC710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A7902-B194-4D40-9041-B780F8CB3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D1A85F-6008-4870-8131-D5C6AAD03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0CA988-B518-4AA1-8FA1-C7954F38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A77EF9-2B55-4C8E-9879-7F32FA48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C9D849-A5C1-4D30-894D-098AD632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49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2F9E06-BBF9-4C65-8752-900C80FB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9E7A2-D492-4B58-9351-0D6376BBF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528D31-4F4E-4851-9270-E014B9B05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2659-23AF-4763-AE43-B579CCE5D241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3997B1-A72F-442D-AFB5-3E2041875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3EC030-A832-4A06-B718-1C86097DC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8F06-BAAD-4724-94D5-86A2C41388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3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F03F3-251B-4C40-9EF2-ECBE2281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può fare (di nuovo) </a:t>
            </a:r>
            <a:r>
              <a:rPr lang="it-IT" dirty="0" err="1"/>
              <a:t>TweetTracker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BF6BAE-9595-4F51-8AC1-1B9BD272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utente puoi cercare per parola , luogo o hashtag. </a:t>
            </a:r>
            <a:r>
              <a:rPr lang="it-IT" dirty="0" err="1"/>
              <a:t>TweetTracker</a:t>
            </a:r>
            <a:r>
              <a:rPr lang="it-IT" dirty="0"/>
              <a:t> ti restituisce gli ultimi 15 tweet. Inoltre hai una cronologia delle tue ricerche e puoi cliccarci sopra per effettuare nuovamente una ricerca.</a:t>
            </a:r>
          </a:p>
        </p:txBody>
      </p:sp>
    </p:spTree>
    <p:extLst>
      <p:ext uri="{BB962C8B-B14F-4D97-AF65-F5344CB8AC3E}">
        <p14:creationId xmlns:p14="http://schemas.microsoft.com/office/powerpoint/2010/main" val="315878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6D207-41B6-49C2-B6D3-34AD4FF8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ricerca chiave</a:t>
            </a:r>
          </a:p>
        </p:txBody>
      </p:sp>
      <p:pic>
        <p:nvPicPr>
          <p:cNvPr id="4" name="uno">
            <a:hlinkClick r:id="" action="ppaction://media"/>
            <a:extLst>
              <a:ext uri="{FF2B5EF4-FFF2-40B4-BE49-F238E27FC236}">
                <a16:creationId xmlns:a16="http://schemas.microsoft.com/office/drawing/2014/main" id="{5851DE60-DCE0-4C59-9A8C-0A908CB0AC3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4460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9A8033-2DCD-4EF0-BA31-1E4FB390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973"/>
            <a:ext cx="10515600" cy="5271990"/>
          </a:xfrm>
        </p:spPr>
        <p:txBody>
          <a:bodyPr/>
          <a:lstStyle/>
          <a:p>
            <a:r>
              <a:rPr lang="it-IT" dirty="0"/>
              <a:t>Come utente posso cercare i 50 trends più discussi al momento su Twitter e posso cliccarci sopra per ricercare i tweet di uno specifico trend.</a:t>
            </a:r>
          </a:p>
        </p:txBody>
      </p:sp>
    </p:spTree>
    <p:extLst>
      <p:ext uri="{BB962C8B-B14F-4D97-AF65-F5344CB8AC3E}">
        <p14:creationId xmlns:p14="http://schemas.microsoft.com/office/powerpoint/2010/main" val="377762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230E8-D013-4381-AB5A-21D1751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ricerca trends</a:t>
            </a:r>
          </a:p>
        </p:txBody>
      </p:sp>
      <p:pic>
        <p:nvPicPr>
          <p:cNvPr id="4" name="due">
            <a:hlinkClick r:id="" action="ppaction://media"/>
            <a:extLst>
              <a:ext uri="{FF2B5EF4-FFF2-40B4-BE49-F238E27FC236}">
                <a16:creationId xmlns:a16="http://schemas.microsoft.com/office/drawing/2014/main" id="{B563543B-2B55-4ACF-8381-A92CAC5B86B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37460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EE4DEB-BE17-4941-87C1-5BA71126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864"/>
            <a:ext cx="10515600" cy="5451099"/>
          </a:xfrm>
        </p:spPr>
        <p:txBody>
          <a:bodyPr/>
          <a:lstStyle/>
          <a:p>
            <a:r>
              <a:rPr lang="it-IT" dirty="0"/>
              <a:t>Come utente posso cercare i tweet geolocalizzati vicino a me</a:t>
            </a:r>
          </a:p>
        </p:txBody>
      </p:sp>
    </p:spTree>
    <p:extLst>
      <p:ext uri="{BB962C8B-B14F-4D97-AF65-F5344CB8AC3E}">
        <p14:creationId xmlns:p14="http://schemas.microsoft.com/office/powerpoint/2010/main" val="168593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8C038-D594-422A-B873-FE7DAD91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ricerca </a:t>
            </a:r>
            <a:r>
              <a:rPr lang="it-IT" dirty="0" err="1"/>
              <a:t>tweetgeolocalizzati</a:t>
            </a:r>
            <a:endParaRPr lang="it-IT" dirty="0"/>
          </a:p>
        </p:txBody>
      </p:sp>
      <p:pic>
        <p:nvPicPr>
          <p:cNvPr id="4" name="tre">
            <a:hlinkClick r:id="" action="ppaction://media"/>
            <a:extLst>
              <a:ext uri="{FF2B5EF4-FFF2-40B4-BE49-F238E27FC236}">
                <a16:creationId xmlns:a16="http://schemas.microsoft.com/office/drawing/2014/main" id="{6F95F83B-D962-4D62-B479-DE353E28EB2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16219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</Words>
  <Application>Microsoft Office PowerPoint</Application>
  <PresentationFormat>Widescreen</PresentationFormat>
  <Paragraphs>7</Paragraphs>
  <Slides>6</Slides>
  <Notes>0</Notes>
  <HiddenSlides>0</HiddenSlides>
  <MMClips>3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Cosa può fare (di nuovo) TweetTracker</vt:lpstr>
      <vt:lpstr>Video ricerca chiave</vt:lpstr>
      <vt:lpstr>Presentazione standard di PowerPoint</vt:lpstr>
      <vt:lpstr>Video ricerca trends</vt:lpstr>
      <vt:lpstr>Presentazione standard di PowerPoint</vt:lpstr>
      <vt:lpstr>Video ricerca tweetgeolocalizzati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 può fare (di nuovo) TweetTracker</dc:title>
  <dc:creator>Filippo Perrina</dc:creator>
  <cp:lastModifiedBy>Filippo Perrina</cp:lastModifiedBy>
  <cp:revision>1</cp:revision>
  <dcterms:created xsi:type="dcterms:W3CDTF">2020-11-24T08:17:34Z</dcterms:created>
  <dcterms:modified xsi:type="dcterms:W3CDTF">2020-11-24T08:49:45Z</dcterms:modified>
</cp:coreProperties>
</file>