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0" y="764704"/>
            <a:ext cx="7791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3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04888"/>
            <a:ext cx="88868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89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76313"/>
            <a:ext cx="90487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95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18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14463"/>
            <a:ext cx="90773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157288"/>
            <a:ext cx="91249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6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395413"/>
            <a:ext cx="90868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6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90600"/>
            <a:ext cx="88677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04900"/>
            <a:ext cx="87725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3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28713"/>
            <a:ext cx="90963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5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933450"/>
            <a:ext cx="90582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2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9175"/>
            <a:ext cx="93249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286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Экран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13</cp:revision>
  <dcterms:created xsi:type="dcterms:W3CDTF">2022-05-02T04:47:45Z</dcterms:created>
  <dcterms:modified xsi:type="dcterms:W3CDTF">2022-05-02T04:54:37Z</dcterms:modified>
</cp:coreProperties>
</file>