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5634"/>
            <a:ext cx="8896842" cy="439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8984" cy="31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074697" cy="24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" y="1815792"/>
            <a:ext cx="9026654" cy="283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1" y="1835020"/>
            <a:ext cx="9075563" cy="231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036496" cy="455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2039"/>
            <a:ext cx="8748464" cy="38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625651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</TotalTime>
  <Words>0</Words>
  <Application>Microsoft Office PowerPoint</Application>
  <PresentationFormat>Экран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Горизонт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6</cp:revision>
  <dcterms:created xsi:type="dcterms:W3CDTF">2022-05-04T18:29:47Z</dcterms:created>
  <dcterms:modified xsi:type="dcterms:W3CDTF">2022-05-04T18:38:06Z</dcterms:modified>
</cp:coreProperties>
</file>