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3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98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7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49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7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7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BECC-1131-4FD3-93CB-D11FC80F5A03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71112-F650-4D82-B59C-820ABC6AA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0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/>
          <p:cNvGrpSpPr/>
          <p:nvPr/>
        </p:nvGrpSpPr>
        <p:grpSpPr>
          <a:xfrm>
            <a:off x="4414154" y="2140523"/>
            <a:ext cx="3810000" cy="952500"/>
            <a:chOff x="4414154" y="2140523"/>
            <a:chExt cx="3810000" cy="952500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154" y="2140523"/>
              <a:ext cx="952500" cy="95250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654" y="2140523"/>
              <a:ext cx="952500" cy="95250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654" y="2140523"/>
              <a:ext cx="952500" cy="95250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154" y="2140523"/>
              <a:ext cx="952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312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71" y="1249728"/>
            <a:ext cx="1908000" cy="190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71" y="1249728"/>
            <a:ext cx="1908000" cy="190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71" y="1249728"/>
            <a:ext cx="19080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9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383537" y="760872"/>
            <a:ext cx="2865547" cy="2862000"/>
            <a:chOff x="5383537" y="760872"/>
            <a:chExt cx="2865547" cy="2862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537" y="760872"/>
              <a:ext cx="954000" cy="9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537" y="760872"/>
              <a:ext cx="954000" cy="9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537" y="760872"/>
              <a:ext cx="954000" cy="9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537" y="1714872"/>
              <a:ext cx="954000" cy="9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5084" y="1714872"/>
              <a:ext cx="954000" cy="9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537" y="1714872"/>
              <a:ext cx="954000" cy="9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537" y="2668872"/>
              <a:ext cx="954000" cy="9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537" y="2668872"/>
              <a:ext cx="954000" cy="9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990" y="2668872"/>
              <a:ext cx="954000" cy="9540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7386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756492" y="2484869"/>
            <a:ext cx="2862000" cy="954001"/>
            <a:chOff x="5305132" y="1743189"/>
            <a:chExt cx="2862000" cy="954001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132" y="1743189"/>
              <a:ext cx="954000" cy="9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132" y="1743190"/>
              <a:ext cx="954000" cy="9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132" y="1743189"/>
              <a:ext cx="954000" cy="9540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82620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alexanderantipoff@yandex.ru</dc:creator>
  <cp:lastModifiedBy>alexanderantipoff@yandex.ru</cp:lastModifiedBy>
  <cp:revision>3</cp:revision>
  <dcterms:created xsi:type="dcterms:W3CDTF">2020-02-25T03:05:57Z</dcterms:created>
  <dcterms:modified xsi:type="dcterms:W3CDTF">2020-02-25T03:19:07Z</dcterms:modified>
</cp:coreProperties>
</file>