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C942C-F4DF-0DFE-8981-E4829C0C6056}" v="137" dt="2024-05-02T09:45:01.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js Graņenko" userId="S::ag00206@rvt.lv::b0a1c719-9ad4-4398-9b06-70238c7e0aad" providerId="AD" clId="Web-{69BC942C-F4DF-0DFE-8981-E4829C0C6056}"/>
    <pc:docChg chg="addSld modSld">
      <pc:chgData name="Andrejs Graņenko" userId="S::ag00206@rvt.lv::b0a1c719-9ad4-4398-9b06-70238c7e0aad" providerId="AD" clId="Web-{69BC942C-F4DF-0DFE-8981-E4829C0C6056}" dt="2024-05-02T09:44:56.241" v="131"/>
      <pc:docMkLst>
        <pc:docMk/>
      </pc:docMkLst>
      <pc:sldChg chg="addSp modSp mod setBg setClrOvrMap">
        <pc:chgData name="Andrejs Graņenko" userId="S::ag00206@rvt.lv::b0a1c719-9ad4-4398-9b06-70238c7e0aad" providerId="AD" clId="Web-{69BC942C-F4DF-0DFE-8981-E4829C0C6056}" dt="2024-05-02T08:24:16.234" v="27"/>
        <pc:sldMkLst>
          <pc:docMk/>
          <pc:sldMk cId="109857222" sldId="256"/>
        </pc:sldMkLst>
        <pc:spChg chg="mod">
          <ac:chgData name="Andrejs Graņenko" userId="S::ag00206@rvt.lv::b0a1c719-9ad4-4398-9b06-70238c7e0aad" providerId="AD" clId="Web-{69BC942C-F4DF-0DFE-8981-E4829C0C6056}" dt="2024-05-02T08:24:16.234" v="27"/>
          <ac:spMkLst>
            <pc:docMk/>
            <pc:sldMk cId="109857222" sldId="256"/>
            <ac:spMk id="2" creationId="{00000000-0000-0000-0000-000000000000}"/>
          </ac:spMkLst>
        </pc:spChg>
        <pc:spChg chg="mod">
          <ac:chgData name="Andrejs Graņenko" userId="S::ag00206@rvt.lv::b0a1c719-9ad4-4398-9b06-70238c7e0aad" providerId="AD" clId="Web-{69BC942C-F4DF-0DFE-8981-E4829C0C6056}" dt="2024-05-02T08:24:16.234" v="27"/>
          <ac:spMkLst>
            <pc:docMk/>
            <pc:sldMk cId="109857222" sldId="256"/>
            <ac:spMk id="3" creationId="{00000000-0000-0000-0000-000000000000}"/>
          </ac:spMkLst>
        </pc:spChg>
        <pc:spChg chg="add">
          <ac:chgData name="Andrejs Graņenko" userId="S::ag00206@rvt.lv::b0a1c719-9ad4-4398-9b06-70238c7e0aad" providerId="AD" clId="Web-{69BC942C-F4DF-0DFE-8981-E4829C0C6056}" dt="2024-05-02T08:24:16.234" v="27"/>
          <ac:spMkLst>
            <pc:docMk/>
            <pc:sldMk cId="109857222" sldId="256"/>
            <ac:spMk id="9" creationId="{71B2258F-86CA-4D4D-8270-BC05FCDEBFB3}"/>
          </ac:spMkLst>
        </pc:spChg>
        <pc:picChg chg="add mod ord">
          <ac:chgData name="Andrejs Graņenko" userId="S::ag00206@rvt.lv::b0a1c719-9ad4-4398-9b06-70238c7e0aad" providerId="AD" clId="Web-{69BC942C-F4DF-0DFE-8981-E4829C0C6056}" dt="2024-05-02T08:24:16.234" v="27"/>
          <ac:picMkLst>
            <pc:docMk/>
            <pc:sldMk cId="109857222" sldId="256"/>
            <ac:picMk id="4" creationId="{2CEEB924-EC8E-B74D-F16E-79633F258CCE}"/>
          </ac:picMkLst>
        </pc:picChg>
      </pc:sldChg>
      <pc:sldChg chg="addSp delSp modSp new mod setBg">
        <pc:chgData name="Andrejs Graņenko" userId="S::ag00206@rvt.lv::b0a1c719-9ad4-4398-9b06-70238c7e0aad" providerId="AD" clId="Web-{69BC942C-F4DF-0DFE-8981-E4829C0C6056}" dt="2024-05-02T08:28:06.753" v="43"/>
        <pc:sldMkLst>
          <pc:docMk/>
          <pc:sldMk cId="2696925449" sldId="257"/>
        </pc:sldMkLst>
        <pc:spChg chg="mod">
          <ac:chgData name="Andrejs Graņenko" userId="S::ag00206@rvt.lv::b0a1c719-9ad4-4398-9b06-70238c7e0aad" providerId="AD" clId="Web-{69BC942C-F4DF-0DFE-8981-E4829C0C6056}" dt="2024-05-02T08:28:06.753" v="43"/>
          <ac:spMkLst>
            <pc:docMk/>
            <pc:sldMk cId="2696925449" sldId="257"/>
            <ac:spMk id="2" creationId="{767B26C7-D835-1C8E-4989-716118D7836C}"/>
          </ac:spMkLst>
        </pc:spChg>
        <pc:spChg chg="del mod">
          <ac:chgData name="Andrejs Graņenko" userId="S::ag00206@rvt.lv::b0a1c719-9ad4-4398-9b06-70238c7e0aad" providerId="AD" clId="Web-{69BC942C-F4DF-0DFE-8981-E4829C0C6056}" dt="2024-05-02T08:28:06.753" v="43"/>
          <ac:spMkLst>
            <pc:docMk/>
            <pc:sldMk cId="2696925449" sldId="257"/>
            <ac:spMk id="3" creationId="{7B8D3AEE-1237-F953-D966-D6AE035EBC42}"/>
          </ac:spMkLst>
        </pc:spChg>
        <pc:spChg chg="add">
          <ac:chgData name="Andrejs Graņenko" userId="S::ag00206@rvt.lv::b0a1c719-9ad4-4398-9b06-70238c7e0aad" providerId="AD" clId="Web-{69BC942C-F4DF-0DFE-8981-E4829C0C6056}" dt="2024-05-02T08:28:06.753" v="43"/>
          <ac:spMkLst>
            <pc:docMk/>
            <pc:sldMk cId="2696925449" sldId="257"/>
            <ac:spMk id="9" creationId="{8DF67618-B87B-4195-8E24-3B126F79FF55}"/>
          </ac:spMkLst>
        </pc:spChg>
        <pc:spChg chg="add">
          <ac:chgData name="Andrejs Graņenko" userId="S::ag00206@rvt.lv::b0a1c719-9ad4-4398-9b06-70238c7e0aad" providerId="AD" clId="Web-{69BC942C-F4DF-0DFE-8981-E4829C0C6056}" dt="2024-05-02T08:28:06.753" v="43"/>
          <ac:spMkLst>
            <pc:docMk/>
            <pc:sldMk cId="2696925449" sldId="257"/>
            <ac:spMk id="11" creationId="{64960379-9FF9-400A-A8A8-F5AB633FD3BF}"/>
          </ac:spMkLst>
        </pc:spChg>
        <pc:grpChg chg="add">
          <ac:chgData name="Andrejs Graņenko" userId="S::ag00206@rvt.lv::b0a1c719-9ad4-4398-9b06-70238c7e0aad" providerId="AD" clId="Web-{69BC942C-F4DF-0DFE-8981-E4829C0C6056}" dt="2024-05-02T08:28:06.753" v="43"/>
          <ac:grpSpMkLst>
            <pc:docMk/>
            <pc:sldMk cId="2696925449" sldId="257"/>
            <ac:grpSpMk id="13" creationId="{2C491629-AE25-486B-9B22-2CE4EE8F7E47}"/>
          </ac:grpSpMkLst>
        </pc:grpChg>
        <pc:grpChg chg="add">
          <ac:chgData name="Andrejs Graņenko" userId="S::ag00206@rvt.lv::b0a1c719-9ad4-4398-9b06-70238c7e0aad" providerId="AD" clId="Web-{69BC942C-F4DF-0DFE-8981-E4829C0C6056}" dt="2024-05-02T08:28:06.753" v="43"/>
          <ac:grpSpMkLst>
            <pc:docMk/>
            <pc:sldMk cId="2696925449" sldId="257"/>
            <ac:grpSpMk id="17" creationId="{43F5E015-E085-4624-B431-B42414448684}"/>
          </ac:grpSpMkLst>
        </pc:grpChg>
        <pc:graphicFrameChg chg="add">
          <ac:chgData name="Andrejs Graņenko" userId="S::ag00206@rvt.lv::b0a1c719-9ad4-4398-9b06-70238c7e0aad" providerId="AD" clId="Web-{69BC942C-F4DF-0DFE-8981-E4829C0C6056}" dt="2024-05-02T08:28:06.753" v="43"/>
          <ac:graphicFrameMkLst>
            <pc:docMk/>
            <pc:sldMk cId="2696925449" sldId="257"/>
            <ac:graphicFrameMk id="5" creationId="{9722DBBA-365C-3C32-9A7C-A66FD223202C}"/>
          </ac:graphicFrameMkLst>
        </pc:graphicFrameChg>
      </pc:sldChg>
      <pc:sldChg chg="addSp delSp modSp new mod setBg">
        <pc:chgData name="Andrejs Graņenko" userId="S::ag00206@rvt.lv::b0a1c719-9ad4-4398-9b06-70238c7e0aad" providerId="AD" clId="Web-{69BC942C-F4DF-0DFE-8981-E4829C0C6056}" dt="2024-05-02T09:31:22.931" v="61"/>
        <pc:sldMkLst>
          <pc:docMk/>
          <pc:sldMk cId="2763632856" sldId="258"/>
        </pc:sldMkLst>
        <pc:spChg chg="mod">
          <ac:chgData name="Andrejs Graņenko" userId="S::ag00206@rvt.lv::b0a1c719-9ad4-4398-9b06-70238c7e0aad" providerId="AD" clId="Web-{69BC942C-F4DF-0DFE-8981-E4829C0C6056}" dt="2024-05-02T09:31:22.931" v="61"/>
          <ac:spMkLst>
            <pc:docMk/>
            <pc:sldMk cId="2763632856" sldId="258"/>
            <ac:spMk id="2" creationId="{793F0A28-A345-F331-D735-C2BB4CE82D3E}"/>
          </ac:spMkLst>
        </pc:spChg>
        <pc:spChg chg="mod">
          <ac:chgData name="Andrejs Graņenko" userId="S::ag00206@rvt.lv::b0a1c719-9ad4-4398-9b06-70238c7e0aad" providerId="AD" clId="Web-{69BC942C-F4DF-0DFE-8981-E4829C0C6056}" dt="2024-05-02T09:31:22.931" v="61"/>
          <ac:spMkLst>
            <pc:docMk/>
            <pc:sldMk cId="2763632856" sldId="258"/>
            <ac:spMk id="3" creationId="{0DE4CFC4-4A96-C53F-5B9D-BAF16EF61BB8}"/>
          </ac:spMkLst>
        </pc:spChg>
        <pc:spChg chg="add del">
          <ac:chgData name="Andrejs Graņenko" userId="S::ag00206@rvt.lv::b0a1c719-9ad4-4398-9b06-70238c7e0aad" providerId="AD" clId="Web-{69BC942C-F4DF-0DFE-8981-E4829C0C6056}" dt="2024-05-02T09:31:22.931" v="61"/>
          <ac:spMkLst>
            <pc:docMk/>
            <pc:sldMk cId="2763632856" sldId="258"/>
            <ac:spMk id="11" creationId="{022BDE4A-8A20-4A69-9C5A-581C82036A4D}"/>
          </ac:spMkLst>
        </pc:spChg>
        <pc:spChg chg="add">
          <ac:chgData name="Andrejs Graņenko" userId="S::ag00206@rvt.lv::b0a1c719-9ad4-4398-9b06-70238c7e0aad" providerId="AD" clId="Web-{69BC942C-F4DF-0DFE-8981-E4829C0C6056}" dt="2024-05-02T09:31:22.931" v="61"/>
          <ac:spMkLst>
            <pc:docMk/>
            <pc:sldMk cId="2763632856" sldId="258"/>
            <ac:spMk id="16" creationId="{C4879EFC-8E62-4E00-973C-C45EE9EC676D}"/>
          </ac:spMkLst>
        </pc:spChg>
        <pc:spChg chg="add">
          <ac:chgData name="Andrejs Graņenko" userId="S::ag00206@rvt.lv::b0a1c719-9ad4-4398-9b06-70238c7e0aad" providerId="AD" clId="Web-{69BC942C-F4DF-0DFE-8981-E4829C0C6056}" dt="2024-05-02T09:31:22.931" v="61"/>
          <ac:spMkLst>
            <pc:docMk/>
            <pc:sldMk cId="2763632856" sldId="258"/>
            <ac:spMk id="18" creationId="{D6A9C53F-5F90-40A5-8C85-5412D39C8C68}"/>
          </ac:spMkLst>
        </pc:spChg>
        <pc:picChg chg="add del mod">
          <ac:chgData name="Andrejs Graņenko" userId="S::ag00206@rvt.lv::b0a1c719-9ad4-4398-9b06-70238c7e0aad" providerId="AD" clId="Web-{69BC942C-F4DF-0DFE-8981-E4829C0C6056}" dt="2024-05-02T09:30:29.898" v="55"/>
          <ac:picMkLst>
            <pc:docMk/>
            <pc:sldMk cId="2763632856" sldId="258"/>
            <ac:picMk id="4" creationId="{2614BF62-043B-736F-E587-52CEFC7DF909}"/>
          </ac:picMkLst>
        </pc:picChg>
        <pc:picChg chg="add del mod">
          <ac:chgData name="Andrejs Graņenko" userId="S::ag00206@rvt.lv::b0a1c719-9ad4-4398-9b06-70238c7e0aad" providerId="AD" clId="Web-{69BC942C-F4DF-0DFE-8981-E4829C0C6056}" dt="2024-05-02T09:31:04.166" v="58"/>
          <ac:picMkLst>
            <pc:docMk/>
            <pc:sldMk cId="2763632856" sldId="258"/>
            <ac:picMk id="5" creationId="{2B6EDBDF-04E4-5ECD-86E1-DF014BD4C7C1}"/>
          </ac:picMkLst>
        </pc:picChg>
        <pc:picChg chg="add del mod">
          <ac:chgData name="Andrejs Graņenko" userId="S::ag00206@rvt.lv::b0a1c719-9ad4-4398-9b06-70238c7e0aad" providerId="AD" clId="Web-{69BC942C-F4DF-0DFE-8981-E4829C0C6056}" dt="2024-05-02T08:29:45.979" v="52"/>
          <ac:picMkLst>
            <pc:docMk/>
            <pc:sldMk cId="2763632856" sldId="258"/>
            <ac:picMk id="5" creationId="{8353CE17-8DC2-996F-C9EE-40EA866EE75C}"/>
          </ac:picMkLst>
        </pc:picChg>
        <pc:picChg chg="add del mod">
          <ac:chgData name="Andrejs Graņenko" userId="S::ag00206@rvt.lv::b0a1c719-9ad4-4398-9b06-70238c7e0aad" providerId="AD" clId="Web-{69BC942C-F4DF-0DFE-8981-E4829C0C6056}" dt="2024-05-02T09:30:30.930" v="56"/>
          <ac:picMkLst>
            <pc:docMk/>
            <pc:sldMk cId="2763632856" sldId="258"/>
            <ac:picMk id="6" creationId="{24FD7FF8-6BDC-93EA-DFFD-588B05B60EBC}"/>
          </ac:picMkLst>
        </pc:picChg>
        <pc:picChg chg="add mod ord">
          <ac:chgData name="Andrejs Graņenko" userId="S::ag00206@rvt.lv::b0a1c719-9ad4-4398-9b06-70238c7e0aad" providerId="AD" clId="Web-{69BC942C-F4DF-0DFE-8981-E4829C0C6056}" dt="2024-05-02T09:31:22.931" v="61"/>
          <ac:picMkLst>
            <pc:docMk/>
            <pc:sldMk cId="2763632856" sldId="258"/>
            <ac:picMk id="7" creationId="{9E9B0898-F656-0565-A582-64D9B137349A}"/>
          </ac:picMkLst>
        </pc:picChg>
        <pc:picChg chg="add mod">
          <ac:chgData name="Andrejs Graņenko" userId="S::ag00206@rvt.lv::b0a1c719-9ad4-4398-9b06-70238c7e0aad" providerId="AD" clId="Web-{69BC942C-F4DF-0DFE-8981-E4829C0C6056}" dt="2024-05-02T09:31:22.931" v="61"/>
          <ac:picMkLst>
            <pc:docMk/>
            <pc:sldMk cId="2763632856" sldId="258"/>
            <ac:picMk id="8" creationId="{C2130B6B-E1F5-8398-CB2E-7B022C76963F}"/>
          </ac:picMkLst>
        </pc:picChg>
      </pc:sldChg>
      <pc:sldChg chg="addSp delSp modSp new mod setBg">
        <pc:chgData name="Andrejs Graņenko" userId="S::ag00206@rvt.lv::b0a1c719-9ad4-4398-9b06-70238c7e0aad" providerId="AD" clId="Web-{69BC942C-F4DF-0DFE-8981-E4829C0C6056}" dt="2024-05-02T09:35:34.346" v="72"/>
        <pc:sldMkLst>
          <pc:docMk/>
          <pc:sldMk cId="3625162571" sldId="259"/>
        </pc:sldMkLst>
        <pc:spChg chg="mod">
          <ac:chgData name="Andrejs Graņenko" userId="S::ag00206@rvt.lv::b0a1c719-9ad4-4398-9b06-70238c7e0aad" providerId="AD" clId="Web-{69BC942C-F4DF-0DFE-8981-E4829C0C6056}" dt="2024-05-02T09:35:34.346" v="72"/>
          <ac:spMkLst>
            <pc:docMk/>
            <pc:sldMk cId="3625162571" sldId="259"/>
            <ac:spMk id="2" creationId="{4867AE0E-1144-9853-81C6-7E5C59AB952B}"/>
          </ac:spMkLst>
        </pc:spChg>
        <pc:spChg chg="mod">
          <ac:chgData name="Andrejs Graņenko" userId="S::ag00206@rvt.lv::b0a1c719-9ad4-4398-9b06-70238c7e0aad" providerId="AD" clId="Web-{69BC942C-F4DF-0DFE-8981-E4829C0C6056}" dt="2024-05-02T09:35:34.346" v="72"/>
          <ac:spMkLst>
            <pc:docMk/>
            <pc:sldMk cId="3625162571" sldId="259"/>
            <ac:spMk id="3" creationId="{E874C047-79D4-B898-5DC8-81FD0FD48D37}"/>
          </ac:spMkLst>
        </pc:spChg>
        <pc:spChg chg="add del">
          <ac:chgData name="Andrejs Graņenko" userId="S::ag00206@rvt.lv::b0a1c719-9ad4-4398-9b06-70238c7e0aad" providerId="AD" clId="Web-{69BC942C-F4DF-0DFE-8981-E4829C0C6056}" dt="2024-05-02T09:35:34.346" v="72"/>
          <ac:spMkLst>
            <pc:docMk/>
            <pc:sldMk cId="3625162571" sldId="259"/>
            <ac:spMk id="9" creationId="{1A95671B-3CC6-4792-9114-B74FAEA224E6}"/>
          </ac:spMkLst>
        </pc:spChg>
        <pc:spChg chg="add">
          <ac:chgData name="Andrejs Graņenko" userId="S::ag00206@rvt.lv::b0a1c719-9ad4-4398-9b06-70238c7e0aad" providerId="AD" clId="Web-{69BC942C-F4DF-0DFE-8981-E4829C0C6056}" dt="2024-05-02T09:35:34.346" v="72"/>
          <ac:spMkLst>
            <pc:docMk/>
            <pc:sldMk cId="3625162571" sldId="259"/>
            <ac:spMk id="14" creationId="{04695F26-39DB-450E-B464-9C76CD233B36}"/>
          </ac:spMkLst>
        </pc:spChg>
        <pc:spChg chg="add">
          <ac:chgData name="Andrejs Graņenko" userId="S::ag00206@rvt.lv::b0a1c719-9ad4-4398-9b06-70238c7e0aad" providerId="AD" clId="Web-{69BC942C-F4DF-0DFE-8981-E4829C0C6056}" dt="2024-05-02T09:35:34.346" v="72"/>
          <ac:spMkLst>
            <pc:docMk/>
            <pc:sldMk cId="3625162571" sldId="259"/>
            <ac:spMk id="16" creationId="{2F42E55F-A297-474F-AF2D-6D3A15822BCA}"/>
          </ac:spMkLst>
        </pc:spChg>
        <pc:grpChg chg="add">
          <ac:chgData name="Andrejs Graņenko" userId="S::ag00206@rvt.lv::b0a1c719-9ad4-4398-9b06-70238c7e0aad" providerId="AD" clId="Web-{69BC942C-F4DF-0DFE-8981-E4829C0C6056}" dt="2024-05-02T09:35:34.346" v="72"/>
          <ac:grpSpMkLst>
            <pc:docMk/>
            <pc:sldMk cId="3625162571" sldId="259"/>
            <ac:grpSpMk id="18" creationId="{972070F7-E065-4D60-8938-9FB8CDB8ACB0}"/>
          </ac:grpSpMkLst>
        </pc:grpChg>
        <pc:picChg chg="add mod ord">
          <ac:chgData name="Andrejs Graņenko" userId="S::ag00206@rvt.lv::b0a1c719-9ad4-4398-9b06-70238c7e0aad" providerId="AD" clId="Web-{69BC942C-F4DF-0DFE-8981-E4829C0C6056}" dt="2024-05-02T09:35:34.346" v="72"/>
          <ac:picMkLst>
            <pc:docMk/>
            <pc:sldMk cId="3625162571" sldId="259"/>
            <ac:picMk id="4" creationId="{01F3CFAC-EDEC-8300-EFF7-9D1ED8E75286}"/>
          </ac:picMkLst>
        </pc:picChg>
        <pc:picChg chg="add mod">
          <ac:chgData name="Andrejs Graņenko" userId="S::ag00206@rvt.lv::b0a1c719-9ad4-4398-9b06-70238c7e0aad" providerId="AD" clId="Web-{69BC942C-F4DF-0DFE-8981-E4829C0C6056}" dt="2024-05-02T09:35:34.346" v="72"/>
          <ac:picMkLst>
            <pc:docMk/>
            <pc:sldMk cId="3625162571" sldId="259"/>
            <ac:picMk id="5" creationId="{503D9C41-D04F-6628-6FAF-A8932698EA15}"/>
          </ac:picMkLst>
        </pc:picChg>
      </pc:sldChg>
      <pc:sldChg chg="addSp delSp modSp new mod setBg">
        <pc:chgData name="Andrejs Graņenko" userId="S::ag00206@rvt.lv::b0a1c719-9ad4-4398-9b06-70238c7e0aad" providerId="AD" clId="Web-{69BC942C-F4DF-0DFE-8981-E4829C0C6056}" dt="2024-05-02T09:41:11.530" v="103"/>
        <pc:sldMkLst>
          <pc:docMk/>
          <pc:sldMk cId="2014078132" sldId="260"/>
        </pc:sldMkLst>
        <pc:spChg chg="mod">
          <ac:chgData name="Andrejs Graņenko" userId="S::ag00206@rvt.lv::b0a1c719-9ad4-4398-9b06-70238c7e0aad" providerId="AD" clId="Web-{69BC942C-F4DF-0DFE-8981-E4829C0C6056}" dt="2024-05-02T09:38:04.289" v="91"/>
          <ac:spMkLst>
            <pc:docMk/>
            <pc:sldMk cId="2014078132" sldId="260"/>
            <ac:spMk id="2" creationId="{65AF95ED-AE43-7F02-DA45-D4531332781F}"/>
          </ac:spMkLst>
        </pc:spChg>
        <pc:spChg chg="mod">
          <ac:chgData name="Andrejs Graņenko" userId="S::ag00206@rvt.lv::b0a1c719-9ad4-4398-9b06-70238c7e0aad" providerId="AD" clId="Web-{69BC942C-F4DF-0DFE-8981-E4829C0C6056}" dt="2024-05-02T09:38:04.289" v="91"/>
          <ac:spMkLst>
            <pc:docMk/>
            <pc:sldMk cId="2014078132" sldId="260"/>
            <ac:spMk id="3" creationId="{7DD522A0-508E-8A01-2DF3-717D88C68862}"/>
          </ac:spMkLst>
        </pc:spChg>
        <pc:spChg chg="add">
          <ac:chgData name="Andrejs Graņenko" userId="S::ag00206@rvt.lv::b0a1c719-9ad4-4398-9b06-70238c7e0aad" providerId="AD" clId="Web-{69BC942C-F4DF-0DFE-8981-E4829C0C6056}" dt="2024-05-02T09:38:04.289" v="91"/>
          <ac:spMkLst>
            <pc:docMk/>
            <pc:sldMk cId="2014078132" sldId="260"/>
            <ac:spMk id="10" creationId="{8D1AA55E-40D5-461B-A5A8-4AE8AAB71B08}"/>
          </ac:spMkLst>
        </pc:spChg>
        <pc:spChg chg="add">
          <ac:chgData name="Andrejs Graņenko" userId="S::ag00206@rvt.lv::b0a1c719-9ad4-4398-9b06-70238c7e0aad" providerId="AD" clId="Web-{69BC942C-F4DF-0DFE-8981-E4829C0C6056}" dt="2024-05-02T09:38:04.289" v="91"/>
          <ac:spMkLst>
            <pc:docMk/>
            <pc:sldMk cId="2014078132" sldId="260"/>
            <ac:spMk id="14" creationId="{6CB927A4-E432-4310-9CD5-E89FF5063179}"/>
          </ac:spMkLst>
        </pc:spChg>
        <pc:spChg chg="add">
          <ac:chgData name="Andrejs Graņenko" userId="S::ag00206@rvt.lv::b0a1c719-9ad4-4398-9b06-70238c7e0aad" providerId="AD" clId="Web-{69BC942C-F4DF-0DFE-8981-E4829C0C6056}" dt="2024-05-02T09:38:04.289" v="91"/>
          <ac:spMkLst>
            <pc:docMk/>
            <pc:sldMk cId="2014078132" sldId="260"/>
            <ac:spMk id="16" creationId="{E3020543-B24B-4EC4-8FFC-8DD88EEA91A8}"/>
          </ac:spMkLst>
        </pc:spChg>
        <pc:picChg chg="add del mod">
          <ac:chgData name="Andrejs Graņenko" userId="S::ag00206@rvt.lv::b0a1c719-9ad4-4398-9b06-70238c7e0aad" providerId="AD" clId="Web-{69BC942C-F4DF-0DFE-8981-E4829C0C6056}" dt="2024-05-02T09:37:58.445" v="89"/>
          <ac:picMkLst>
            <pc:docMk/>
            <pc:sldMk cId="2014078132" sldId="260"/>
            <ac:picMk id="4" creationId="{3DDB3B0E-BB6D-C2CE-663F-9D8B361DC79C}"/>
          </ac:picMkLst>
        </pc:picChg>
        <pc:picChg chg="add mod">
          <ac:chgData name="Andrejs Graņenko" userId="S::ag00206@rvt.lv::b0a1c719-9ad4-4398-9b06-70238c7e0aad" providerId="AD" clId="Web-{69BC942C-F4DF-0DFE-8981-E4829C0C6056}" dt="2024-05-02T09:38:04.289" v="91"/>
          <ac:picMkLst>
            <pc:docMk/>
            <pc:sldMk cId="2014078132" sldId="260"/>
            <ac:picMk id="5" creationId="{AA6C706E-D833-DCC1-525A-CFF414BE887B}"/>
          </ac:picMkLst>
        </pc:picChg>
        <pc:picChg chg="add del mod">
          <ac:chgData name="Andrejs Graņenko" userId="S::ag00206@rvt.lv::b0a1c719-9ad4-4398-9b06-70238c7e0aad" providerId="AD" clId="Web-{69BC942C-F4DF-0DFE-8981-E4829C0C6056}" dt="2024-05-02T09:41:11.530" v="103"/>
          <ac:picMkLst>
            <pc:docMk/>
            <pc:sldMk cId="2014078132" sldId="260"/>
            <ac:picMk id="6" creationId="{984B41B4-31F3-EC32-0525-D73BD677FB86}"/>
          </ac:picMkLst>
        </pc:picChg>
        <pc:cxnChg chg="add">
          <ac:chgData name="Andrejs Graņenko" userId="S::ag00206@rvt.lv::b0a1c719-9ad4-4398-9b06-70238c7e0aad" providerId="AD" clId="Web-{69BC942C-F4DF-0DFE-8981-E4829C0C6056}" dt="2024-05-02T09:38:04.289" v="91"/>
          <ac:cxnSpMkLst>
            <pc:docMk/>
            <pc:sldMk cId="2014078132" sldId="260"/>
            <ac:cxnSpMk id="12" creationId="{7EB498BD-8089-4626-91EA-4978EBEF535E}"/>
          </ac:cxnSpMkLst>
        </pc:cxnChg>
      </pc:sldChg>
      <pc:sldChg chg="addSp delSp modSp new mod setBg">
        <pc:chgData name="Andrejs Graņenko" userId="S::ag00206@rvt.lv::b0a1c719-9ad4-4398-9b06-70238c7e0aad" providerId="AD" clId="Web-{69BC942C-F4DF-0DFE-8981-E4829C0C6056}" dt="2024-05-02T09:41:30.015" v="107"/>
        <pc:sldMkLst>
          <pc:docMk/>
          <pc:sldMk cId="4023150804" sldId="261"/>
        </pc:sldMkLst>
        <pc:spChg chg="mod">
          <ac:chgData name="Andrejs Graņenko" userId="S::ag00206@rvt.lv::b0a1c719-9ad4-4398-9b06-70238c7e0aad" providerId="AD" clId="Web-{69BC942C-F4DF-0DFE-8981-E4829C0C6056}" dt="2024-05-02T09:41:30.015" v="107"/>
          <ac:spMkLst>
            <pc:docMk/>
            <pc:sldMk cId="4023150804" sldId="261"/>
            <ac:spMk id="2" creationId="{2DE136C5-973A-50A5-5344-EAD8C5C30B2F}"/>
          </ac:spMkLst>
        </pc:spChg>
        <pc:spChg chg="del">
          <ac:chgData name="Andrejs Graņenko" userId="S::ag00206@rvt.lv::b0a1c719-9ad4-4398-9b06-70238c7e0aad" providerId="AD" clId="Web-{69BC942C-F4DF-0DFE-8981-E4829C0C6056}" dt="2024-05-02T09:40:25.903" v="99"/>
          <ac:spMkLst>
            <pc:docMk/>
            <pc:sldMk cId="4023150804" sldId="261"/>
            <ac:spMk id="3" creationId="{7F79ADAB-5F82-6C8F-F895-DC6A68D11042}"/>
          </ac:spMkLst>
        </pc:spChg>
        <pc:spChg chg="add mod ord">
          <ac:chgData name="Andrejs Graņenko" userId="S::ag00206@rvt.lv::b0a1c719-9ad4-4398-9b06-70238c7e0aad" providerId="AD" clId="Web-{69BC942C-F4DF-0DFE-8981-E4829C0C6056}" dt="2024-05-02T09:41:30.015" v="107"/>
          <ac:spMkLst>
            <pc:docMk/>
            <pc:sldMk cId="4023150804" sldId="261"/>
            <ac:spMk id="6" creationId="{E34D1060-8A2A-1B26-8AF7-FDE56088179E}"/>
          </ac:spMkLst>
        </pc:spChg>
        <pc:spChg chg="add del">
          <ac:chgData name="Andrejs Graņenko" userId="S::ag00206@rvt.lv::b0a1c719-9ad4-4398-9b06-70238c7e0aad" providerId="AD" clId="Web-{69BC942C-F4DF-0DFE-8981-E4829C0C6056}" dt="2024-05-02T09:41:29.999" v="106"/>
          <ac:spMkLst>
            <pc:docMk/>
            <pc:sldMk cId="4023150804" sldId="261"/>
            <ac:spMk id="12" creationId="{DBC6133C-0615-4CE4-9132-37E609A9BDFA}"/>
          </ac:spMkLst>
        </pc:spChg>
        <pc:spChg chg="add del">
          <ac:chgData name="Andrejs Graņenko" userId="S::ag00206@rvt.lv::b0a1c719-9ad4-4398-9b06-70238c7e0aad" providerId="AD" clId="Web-{69BC942C-F4DF-0DFE-8981-E4829C0C6056}" dt="2024-05-02T09:41:29.999" v="106"/>
          <ac:spMkLst>
            <pc:docMk/>
            <pc:sldMk cId="4023150804" sldId="261"/>
            <ac:spMk id="14" creationId="{169CC832-2974-4E8D-90ED-3E2941BA7336}"/>
          </ac:spMkLst>
        </pc:spChg>
        <pc:spChg chg="add del">
          <ac:chgData name="Andrejs Graņenko" userId="S::ag00206@rvt.lv::b0a1c719-9ad4-4398-9b06-70238c7e0aad" providerId="AD" clId="Web-{69BC942C-F4DF-0DFE-8981-E4829C0C6056}" dt="2024-05-02T09:41:29.999" v="106"/>
          <ac:spMkLst>
            <pc:docMk/>
            <pc:sldMk cId="4023150804" sldId="261"/>
            <ac:spMk id="16" creationId="{55222F96-971A-4F90-B841-6BAB416C7AC1}"/>
          </ac:spMkLst>
        </pc:spChg>
        <pc:spChg chg="add del">
          <ac:chgData name="Andrejs Graņenko" userId="S::ag00206@rvt.lv::b0a1c719-9ad4-4398-9b06-70238c7e0aad" providerId="AD" clId="Web-{69BC942C-F4DF-0DFE-8981-E4829C0C6056}" dt="2024-05-02T09:41:29.999" v="106"/>
          <ac:spMkLst>
            <pc:docMk/>
            <pc:sldMk cId="4023150804" sldId="261"/>
            <ac:spMk id="18" creationId="{08980754-6F4B-43C9-B9BE-127B6BED6586}"/>
          </ac:spMkLst>
        </pc:spChg>
        <pc:spChg chg="add del">
          <ac:chgData name="Andrejs Graņenko" userId="S::ag00206@rvt.lv::b0a1c719-9ad4-4398-9b06-70238c7e0aad" providerId="AD" clId="Web-{69BC942C-F4DF-0DFE-8981-E4829C0C6056}" dt="2024-05-02T09:41:29.999" v="106"/>
          <ac:spMkLst>
            <pc:docMk/>
            <pc:sldMk cId="4023150804" sldId="261"/>
            <ac:spMk id="20" creationId="{2C1BBA94-3F40-40AA-8BB9-E69E25E537C1}"/>
          </ac:spMkLst>
        </pc:spChg>
        <pc:spChg chg="add">
          <ac:chgData name="Andrejs Graņenko" userId="S::ag00206@rvt.lv::b0a1c719-9ad4-4398-9b06-70238c7e0aad" providerId="AD" clId="Web-{69BC942C-F4DF-0DFE-8981-E4829C0C6056}" dt="2024-05-02T09:41:30.015" v="107"/>
          <ac:spMkLst>
            <pc:docMk/>
            <pc:sldMk cId="4023150804" sldId="261"/>
            <ac:spMk id="22" creationId="{A8908DB7-C3A6-4FCB-9820-CEE02B398C4A}"/>
          </ac:spMkLst>
        </pc:spChg>
        <pc:spChg chg="add">
          <ac:chgData name="Andrejs Graņenko" userId="S::ag00206@rvt.lv::b0a1c719-9ad4-4398-9b06-70238c7e0aad" providerId="AD" clId="Web-{69BC942C-F4DF-0DFE-8981-E4829C0C6056}" dt="2024-05-02T09:41:30.015" v="107"/>
          <ac:spMkLst>
            <pc:docMk/>
            <pc:sldMk cId="4023150804" sldId="261"/>
            <ac:spMk id="23" creationId="{535742DD-1B16-4E9D-B715-0D74B4574A68}"/>
          </ac:spMkLst>
        </pc:spChg>
        <pc:picChg chg="add del mod ord">
          <ac:chgData name="Andrejs Graņenko" userId="S::ag00206@rvt.lv::b0a1c719-9ad4-4398-9b06-70238c7e0aad" providerId="AD" clId="Web-{69BC942C-F4DF-0DFE-8981-E4829C0C6056}" dt="2024-05-02T09:41:03.279" v="100"/>
          <ac:picMkLst>
            <pc:docMk/>
            <pc:sldMk cId="4023150804" sldId="261"/>
            <ac:picMk id="4" creationId="{3DEA9C7B-3764-9179-2F30-420692A8C8FE}"/>
          </ac:picMkLst>
        </pc:picChg>
        <pc:picChg chg="add mod">
          <ac:chgData name="Andrejs Graņenko" userId="S::ag00206@rvt.lv::b0a1c719-9ad4-4398-9b06-70238c7e0aad" providerId="AD" clId="Web-{69BC942C-F4DF-0DFE-8981-E4829C0C6056}" dt="2024-05-02T09:41:30.015" v="107"/>
          <ac:picMkLst>
            <pc:docMk/>
            <pc:sldMk cId="4023150804" sldId="261"/>
            <ac:picMk id="7" creationId="{1FD12F3E-989C-0038-21B0-337576A80E65}"/>
          </ac:picMkLst>
        </pc:picChg>
      </pc:sldChg>
      <pc:sldChg chg="addSp modSp new mod setBg">
        <pc:chgData name="Andrejs Graņenko" userId="S::ag00206@rvt.lv::b0a1c719-9ad4-4398-9b06-70238c7e0aad" providerId="AD" clId="Web-{69BC942C-F4DF-0DFE-8981-E4829C0C6056}" dt="2024-05-02T09:43:38.691" v="119" actId="1076"/>
        <pc:sldMkLst>
          <pc:docMk/>
          <pc:sldMk cId="1388574217" sldId="262"/>
        </pc:sldMkLst>
        <pc:spChg chg="mod">
          <ac:chgData name="Andrejs Graņenko" userId="S::ag00206@rvt.lv::b0a1c719-9ad4-4398-9b06-70238c7e0aad" providerId="AD" clId="Web-{69BC942C-F4DF-0DFE-8981-E4829C0C6056}" dt="2024-05-02T09:43:27.644" v="117"/>
          <ac:spMkLst>
            <pc:docMk/>
            <pc:sldMk cId="1388574217" sldId="262"/>
            <ac:spMk id="2" creationId="{5F052706-B3EF-4FE3-BC12-D100ED68D0B8}"/>
          </ac:spMkLst>
        </pc:spChg>
        <pc:spChg chg="mod">
          <ac:chgData name="Andrejs Graņenko" userId="S::ag00206@rvt.lv::b0a1c719-9ad4-4398-9b06-70238c7e0aad" providerId="AD" clId="Web-{69BC942C-F4DF-0DFE-8981-E4829C0C6056}" dt="2024-05-02T09:43:27.644" v="117"/>
          <ac:spMkLst>
            <pc:docMk/>
            <pc:sldMk cId="1388574217" sldId="262"/>
            <ac:spMk id="3" creationId="{95D4C119-8963-381A-9CD5-04F1B77F6926}"/>
          </ac:spMkLst>
        </pc:spChg>
        <pc:spChg chg="add">
          <ac:chgData name="Andrejs Graņenko" userId="S::ag00206@rvt.lv::b0a1c719-9ad4-4398-9b06-70238c7e0aad" providerId="AD" clId="Web-{69BC942C-F4DF-0DFE-8981-E4829C0C6056}" dt="2024-05-02T09:43:27.644" v="117"/>
          <ac:spMkLst>
            <pc:docMk/>
            <pc:sldMk cId="1388574217" sldId="262"/>
            <ac:spMk id="9" creationId="{743AA782-23D1-4521-8CAD-47662984AA08}"/>
          </ac:spMkLst>
        </pc:spChg>
        <pc:spChg chg="add">
          <ac:chgData name="Andrejs Graņenko" userId="S::ag00206@rvt.lv::b0a1c719-9ad4-4398-9b06-70238c7e0aad" providerId="AD" clId="Web-{69BC942C-F4DF-0DFE-8981-E4829C0C6056}" dt="2024-05-02T09:43:27.644" v="117"/>
          <ac:spMkLst>
            <pc:docMk/>
            <pc:sldMk cId="1388574217" sldId="262"/>
            <ac:spMk id="11" creationId="{650D18FE-0824-4A46-B22C-A86B52E5780A}"/>
          </ac:spMkLst>
        </pc:spChg>
        <pc:picChg chg="add mod">
          <ac:chgData name="Andrejs Graņenko" userId="S::ag00206@rvt.lv::b0a1c719-9ad4-4398-9b06-70238c7e0aad" providerId="AD" clId="Web-{69BC942C-F4DF-0DFE-8981-E4829C0C6056}" dt="2024-05-02T09:43:38.691" v="119" actId="1076"/>
          <ac:picMkLst>
            <pc:docMk/>
            <pc:sldMk cId="1388574217" sldId="262"/>
            <ac:picMk id="4" creationId="{A3DAFCEC-0266-F7DE-3862-718F8EA91993}"/>
          </ac:picMkLst>
        </pc:picChg>
      </pc:sldChg>
      <pc:sldChg chg="addSp modSp new mod setBg">
        <pc:chgData name="Andrejs Graņenko" userId="S::ag00206@rvt.lv::b0a1c719-9ad4-4398-9b06-70238c7e0aad" providerId="AD" clId="Web-{69BC942C-F4DF-0DFE-8981-E4829C0C6056}" dt="2024-05-02T09:44:56.241" v="131"/>
        <pc:sldMkLst>
          <pc:docMk/>
          <pc:sldMk cId="3535852337" sldId="263"/>
        </pc:sldMkLst>
        <pc:spChg chg="mod">
          <ac:chgData name="Andrejs Graņenko" userId="S::ag00206@rvt.lv::b0a1c719-9ad4-4398-9b06-70238c7e0aad" providerId="AD" clId="Web-{69BC942C-F4DF-0DFE-8981-E4829C0C6056}" dt="2024-05-02T09:44:56.241" v="131"/>
          <ac:spMkLst>
            <pc:docMk/>
            <pc:sldMk cId="3535852337" sldId="263"/>
            <ac:spMk id="2" creationId="{5614C455-766F-9300-0591-219FBDBA13AF}"/>
          </ac:spMkLst>
        </pc:spChg>
        <pc:spChg chg="mod">
          <ac:chgData name="Andrejs Graņenko" userId="S::ag00206@rvt.lv::b0a1c719-9ad4-4398-9b06-70238c7e0aad" providerId="AD" clId="Web-{69BC942C-F4DF-0DFE-8981-E4829C0C6056}" dt="2024-05-02T09:44:56.241" v="131"/>
          <ac:spMkLst>
            <pc:docMk/>
            <pc:sldMk cId="3535852337" sldId="263"/>
            <ac:spMk id="3" creationId="{B6D9E962-D057-E2F6-355E-25964088EEA7}"/>
          </ac:spMkLst>
        </pc:spChg>
        <pc:spChg chg="add">
          <ac:chgData name="Andrejs Graņenko" userId="S::ag00206@rvt.lv::b0a1c719-9ad4-4398-9b06-70238c7e0aad" providerId="AD" clId="Web-{69BC942C-F4DF-0DFE-8981-E4829C0C6056}" dt="2024-05-02T09:44:56.241" v="131"/>
          <ac:spMkLst>
            <pc:docMk/>
            <pc:sldMk cId="3535852337" sldId="263"/>
            <ac:spMk id="9" creationId="{743AA782-23D1-4521-8CAD-47662984AA08}"/>
          </ac:spMkLst>
        </pc:spChg>
        <pc:spChg chg="add">
          <ac:chgData name="Andrejs Graņenko" userId="S::ag00206@rvt.lv::b0a1c719-9ad4-4398-9b06-70238c7e0aad" providerId="AD" clId="Web-{69BC942C-F4DF-0DFE-8981-E4829C0C6056}" dt="2024-05-02T09:44:56.241" v="131"/>
          <ac:spMkLst>
            <pc:docMk/>
            <pc:sldMk cId="3535852337" sldId="263"/>
            <ac:spMk id="11" creationId="{71877DBC-BB60-40F0-AC93-2ACDBAAE60CE}"/>
          </ac:spMkLst>
        </pc:spChg>
        <pc:picChg chg="add mod">
          <ac:chgData name="Andrejs Graņenko" userId="S::ag00206@rvt.lv::b0a1c719-9ad4-4398-9b06-70238c7e0aad" providerId="AD" clId="Web-{69BC942C-F4DF-0DFE-8981-E4829C0C6056}" dt="2024-05-02T09:44:56.241" v="131"/>
          <ac:picMkLst>
            <pc:docMk/>
            <pc:sldMk cId="3535852337" sldId="263"/>
            <ac:picMk id="4" creationId="{0A4E9ABB-85F6-8054-E5B3-5ECCD0CE54C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403BC-AD07-4E41-B570-87AECCD4FA5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D5AE8D-1086-4037-A148-DC9AB45DAF3D}">
      <dgm:prSet/>
      <dgm:spPr/>
      <dgm:t>
        <a:bodyPr/>
        <a:lstStyle/>
        <a:p>
          <a:r>
            <a:rPr lang="en-US"/>
            <a:t>Autentifikācija</a:t>
          </a:r>
        </a:p>
      </dgm:t>
    </dgm:pt>
    <dgm:pt modelId="{5476A2EE-1BB1-4D2E-B4CF-546483C059AE}" type="parTrans" cxnId="{F76F24DD-A957-4A14-858F-F77EEA320EF4}">
      <dgm:prSet/>
      <dgm:spPr/>
      <dgm:t>
        <a:bodyPr/>
        <a:lstStyle/>
        <a:p>
          <a:endParaRPr lang="en-US"/>
        </a:p>
      </dgm:t>
    </dgm:pt>
    <dgm:pt modelId="{5709FC0F-839C-4612-B374-1D3A89FB56DF}" type="sibTrans" cxnId="{F76F24DD-A957-4A14-858F-F77EEA320EF4}">
      <dgm:prSet/>
      <dgm:spPr/>
      <dgm:t>
        <a:bodyPr/>
        <a:lstStyle/>
        <a:p>
          <a:endParaRPr lang="en-US"/>
        </a:p>
      </dgm:t>
    </dgm:pt>
    <dgm:pt modelId="{5575C2EE-9BD6-4ECD-A67E-BBD82F8CF4BB}">
      <dgm:prSet/>
      <dgm:spPr/>
      <dgm:t>
        <a:bodyPr/>
        <a:lstStyle/>
        <a:p>
          <a:r>
            <a:rPr lang="en-US"/>
            <a:t>Noteiktas kategorijas paroļu pievienošana, iespēja tai pievienot aprakstu</a:t>
          </a:r>
        </a:p>
      </dgm:t>
    </dgm:pt>
    <dgm:pt modelId="{45242B40-2D0C-4742-BBBE-794010E3C257}" type="parTrans" cxnId="{06B2061A-3080-4549-92EE-D145F50C5989}">
      <dgm:prSet/>
      <dgm:spPr/>
      <dgm:t>
        <a:bodyPr/>
        <a:lstStyle/>
        <a:p>
          <a:endParaRPr lang="en-US"/>
        </a:p>
      </dgm:t>
    </dgm:pt>
    <dgm:pt modelId="{9B5D32BA-AD2C-4342-BB79-6EC13FA8305F}" type="sibTrans" cxnId="{06B2061A-3080-4549-92EE-D145F50C5989}">
      <dgm:prSet/>
      <dgm:spPr/>
      <dgm:t>
        <a:bodyPr/>
        <a:lstStyle/>
        <a:p>
          <a:endParaRPr lang="en-US"/>
        </a:p>
      </dgm:t>
    </dgm:pt>
    <dgm:pt modelId="{1FD282A5-6E0C-4FCA-BC2A-F8ED70FBC861}">
      <dgm:prSet/>
      <dgm:spPr/>
      <dgm:t>
        <a:bodyPr/>
        <a:lstStyle/>
        <a:p>
          <a:r>
            <a:rPr lang="en-US"/>
            <a:t>Paroļu šķirošana alfabētiskā secībā un otrādi</a:t>
          </a:r>
        </a:p>
      </dgm:t>
    </dgm:pt>
    <dgm:pt modelId="{8D6C2D99-4B91-4558-8745-2912E37F7A36}" type="parTrans" cxnId="{665C09C3-1179-4B96-9BBB-00AD1C4F066F}">
      <dgm:prSet/>
      <dgm:spPr/>
      <dgm:t>
        <a:bodyPr/>
        <a:lstStyle/>
        <a:p>
          <a:endParaRPr lang="en-US"/>
        </a:p>
      </dgm:t>
    </dgm:pt>
    <dgm:pt modelId="{A8DF13F8-F505-46A8-B39F-485D9C0AB4F3}" type="sibTrans" cxnId="{665C09C3-1179-4B96-9BBB-00AD1C4F066F}">
      <dgm:prSet/>
      <dgm:spPr/>
      <dgm:t>
        <a:bodyPr/>
        <a:lstStyle/>
        <a:p>
          <a:endParaRPr lang="en-US"/>
        </a:p>
      </dgm:t>
    </dgm:pt>
    <dgm:pt modelId="{CB1201F5-0A90-460F-82E2-C8B06069B0F4}">
      <dgm:prSet/>
      <dgm:spPr/>
      <dgm:t>
        <a:bodyPr/>
        <a:lstStyle/>
        <a:p>
          <a:r>
            <a:rPr lang="en-US"/>
            <a:t>Paroļu filtrēšana pēc kategorijas</a:t>
          </a:r>
        </a:p>
      </dgm:t>
    </dgm:pt>
    <dgm:pt modelId="{6E483887-9FA8-4340-9E77-F3F72F8DA94B}" type="parTrans" cxnId="{D8ED07DB-60B3-454D-9849-EAF179F7EB79}">
      <dgm:prSet/>
      <dgm:spPr/>
      <dgm:t>
        <a:bodyPr/>
        <a:lstStyle/>
        <a:p>
          <a:endParaRPr lang="en-US"/>
        </a:p>
      </dgm:t>
    </dgm:pt>
    <dgm:pt modelId="{E9AABF5E-273F-4F34-A11A-95B3DDF2C077}" type="sibTrans" cxnId="{D8ED07DB-60B3-454D-9849-EAF179F7EB79}">
      <dgm:prSet/>
      <dgm:spPr/>
      <dgm:t>
        <a:bodyPr/>
        <a:lstStyle/>
        <a:p>
          <a:endParaRPr lang="en-US"/>
        </a:p>
      </dgm:t>
    </dgm:pt>
    <dgm:pt modelId="{4D4D1DBE-FDFD-4148-8437-83D06D8CA9C2}">
      <dgm:prSet/>
      <dgm:spPr/>
      <dgm:t>
        <a:bodyPr/>
        <a:lstStyle/>
        <a:p>
          <a:r>
            <a:rPr lang="en-US"/>
            <a:t>Esošo paroļu rediģēšana</a:t>
          </a:r>
        </a:p>
      </dgm:t>
    </dgm:pt>
    <dgm:pt modelId="{557A03D4-52BB-4308-AAC2-318D9F58B42F}" type="parTrans" cxnId="{39957A85-9D36-4BC7-800B-A5E7695E6970}">
      <dgm:prSet/>
      <dgm:spPr/>
      <dgm:t>
        <a:bodyPr/>
        <a:lstStyle/>
        <a:p>
          <a:endParaRPr lang="en-US"/>
        </a:p>
      </dgm:t>
    </dgm:pt>
    <dgm:pt modelId="{4217B078-0FF3-4AC4-99EC-975C0B23DDE8}" type="sibTrans" cxnId="{39957A85-9D36-4BC7-800B-A5E7695E6970}">
      <dgm:prSet/>
      <dgm:spPr/>
      <dgm:t>
        <a:bodyPr/>
        <a:lstStyle/>
        <a:p>
          <a:endParaRPr lang="en-US"/>
        </a:p>
      </dgm:t>
    </dgm:pt>
    <dgm:pt modelId="{86613832-BDC5-48F8-BF7D-B6A48C19ED22}" type="pres">
      <dgm:prSet presAssocID="{272403BC-AD07-4E41-B570-87AECCD4FA55}" presName="linear" presStyleCnt="0">
        <dgm:presLayoutVars>
          <dgm:animLvl val="lvl"/>
          <dgm:resizeHandles val="exact"/>
        </dgm:presLayoutVars>
      </dgm:prSet>
      <dgm:spPr/>
    </dgm:pt>
    <dgm:pt modelId="{E5CEBE1A-732D-49A3-8D6D-397CA898BD5F}" type="pres">
      <dgm:prSet presAssocID="{11D5AE8D-1086-4037-A148-DC9AB45DAF3D}" presName="parentText" presStyleLbl="node1" presStyleIdx="0" presStyleCnt="5">
        <dgm:presLayoutVars>
          <dgm:chMax val="0"/>
          <dgm:bulletEnabled val="1"/>
        </dgm:presLayoutVars>
      </dgm:prSet>
      <dgm:spPr/>
    </dgm:pt>
    <dgm:pt modelId="{96775C92-3B0E-4E60-B091-6B34A2865A2A}" type="pres">
      <dgm:prSet presAssocID="{5709FC0F-839C-4612-B374-1D3A89FB56DF}" presName="spacer" presStyleCnt="0"/>
      <dgm:spPr/>
    </dgm:pt>
    <dgm:pt modelId="{AE0A2B5B-727E-4A79-8A04-9A3151A358B6}" type="pres">
      <dgm:prSet presAssocID="{5575C2EE-9BD6-4ECD-A67E-BBD82F8CF4BB}" presName="parentText" presStyleLbl="node1" presStyleIdx="1" presStyleCnt="5">
        <dgm:presLayoutVars>
          <dgm:chMax val="0"/>
          <dgm:bulletEnabled val="1"/>
        </dgm:presLayoutVars>
      </dgm:prSet>
      <dgm:spPr/>
    </dgm:pt>
    <dgm:pt modelId="{8E85A6E8-5086-4880-82EB-4FB7306F03A8}" type="pres">
      <dgm:prSet presAssocID="{9B5D32BA-AD2C-4342-BB79-6EC13FA8305F}" presName="spacer" presStyleCnt="0"/>
      <dgm:spPr/>
    </dgm:pt>
    <dgm:pt modelId="{5B2E7DCA-5C3F-4446-94BD-CF837D7A2174}" type="pres">
      <dgm:prSet presAssocID="{1FD282A5-6E0C-4FCA-BC2A-F8ED70FBC861}" presName="parentText" presStyleLbl="node1" presStyleIdx="2" presStyleCnt="5">
        <dgm:presLayoutVars>
          <dgm:chMax val="0"/>
          <dgm:bulletEnabled val="1"/>
        </dgm:presLayoutVars>
      </dgm:prSet>
      <dgm:spPr/>
    </dgm:pt>
    <dgm:pt modelId="{A2369F5C-F4A6-4932-A375-984D5A657778}" type="pres">
      <dgm:prSet presAssocID="{A8DF13F8-F505-46A8-B39F-485D9C0AB4F3}" presName="spacer" presStyleCnt="0"/>
      <dgm:spPr/>
    </dgm:pt>
    <dgm:pt modelId="{A966D93D-2C9D-49F1-B7E1-AD14405302C4}" type="pres">
      <dgm:prSet presAssocID="{CB1201F5-0A90-460F-82E2-C8B06069B0F4}" presName="parentText" presStyleLbl="node1" presStyleIdx="3" presStyleCnt="5">
        <dgm:presLayoutVars>
          <dgm:chMax val="0"/>
          <dgm:bulletEnabled val="1"/>
        </dgm:presLayoutVars>
      </dgm:prSet>
      <dgm:spPr/>
    </dgm:pt>
    <dgm:pt modelId="{61B8301C-4A9A-45F5-99C8-F77EECAC7F4B}" type="pres">
      <dgm:prSet presAssocID="{E9AABF5E-273F-4F34-A11A-95B3DDF2C077}" presName="spacer" presStyleCnt="0"/>
      <dgm:spPr/>
    </dgm:pt>
    <dgm:pt modelId="{C2B3FAB4-1DC9-4200-ABB4-839A3CC69A7C}" type="pres">
      <dgm:prSet presAssocID="{4D4D1DBE-FDFD-4148-8437-83D06D8CA9C2}" presName="parentText" presStyleLbl="node1" presStyleIdx="4" presStyleCnt="5">
        <dgm:presLayoutVars>
          <dgm:chMax val="0"/>
          <dgm:bulletEnabled val="1"/>
        </dgm:presLayoutVars>
      </dgm:prSet>
      <dgm:spPr/>
    </dgm:pt>
  </dgm:ptLst>
  <dgm:cxnLst>
    <dgm:cxn modelId="{06B2061A-3080-4549-92EE-D145F50C5989}" srcId="{272403BC-AD07-4E41-B570-87AECCD4FA55}" destId="{5575C2EE-9BD6-4ECD-A67E-BBD82F8CF4BB}" srcOrd="1" destOrd="0" parTransId="{45242B40-2D0C-4742-BBBE-794010E3C257}" sibTransId="{9B5D32BA-AD2C-4342-BB79-6EC13FA8305F}"/>
    <dgm:cxn modelId="{EC79911F-0B2F-4B27-9B40-4BAEA60A10C6}" type="presOf" srcId="{4D4D1DBE-FDFD-4148-8437-83D06D8CA9C2}" destId="{C2B3FAB4-1DC9-4200-ABB4-839A3CC69A7C}" srcOrd="0" destOrd="0" presId="urn:microsoft.com/office/officeart/2005/8/layout/vList2"/>
    <dgm:cxn modelId="{8E6E8138-B109-4BB9-8F3B-41273D582C02}" type="presOf" srcId="{CB1201F5-0A90-460F-82E2-C8B06069B0F4}" destId="{A966D93D-2C9D-49F1-B7E1-AD14405302C4}" srcOrd="0" destOrd="0" presId="urn:microsoft.com/office/officeart/2005/8/layout/vList2"/>
    <dgm:cxn modelId="{8F74AA73-27FF-4A01-8052-8C13DF0D7EE3}" type="presOf" srcId="{272403BC-AD07-4E41-B570-87AECCD4FA55}" destId="{86613832-BDC5-48F8-BF7D-B6A48C19ED22}" srcOrd="0" destOrd="0" presId="urn:microsoft.com/office/officeart/2005/8/layout/vList2"/>
    <dgm:cxn modelId="{39957A85-9D36-4BC7-800B-A5E7695E6970}" srcId="{272403BC-AD07-4E41-B570-87AECCD4FA55}" destId="{4D4D1DBE-FDFD-4148-8437-83D06D8CA9C2}" srcOrd="4" destOrd="0" parTransId="{557A03D4-52BB-4308-AAC2-318D9F58B42F}" sibTransId="{4217B078-0FF3-4AC4-99EC-975C0B23DDE8}"/>
    <dgm:cxn modelId="{0BE4308A-1205-44A5-A004-9B9B6223F6F7}" type="presOf" srcId="{11D5AE8D-1086-4037-A148-DC9AB45DAF3D}" destId="{E5CEBE1A-732D-49A3-8D6D-397CA898BD5F}" srcOrd="0" destOrd="0" presId="urn:microsoft.com/office/officeart/2005/8/layout/vList2"/>
    <dgm:cxn modelId="{D95B34B8-CE0C-42E5-B6A1-0CF37F57BC18}" type="presOf" srcId="{5575C2EE-9BD6-4ECD-A67E-BBD82F8CF4BB}" destId="{AE0A2B5B-727E-4A79-8A04-9A3151A358B6}" srcOrd="0" destOrd="0" presId="urn:microsoft.com/office/officeart/2005/8/layout/vList2"/>
    <dgm:cxn modelId="{665C09C3-1179-4B96-9BBB-00AD1C4F066F}" srcId="{272403BC-AD07-4E41-B570-87AECCD4FA55}" destId="{1FD282A5-6E0C-4FCA-BC2A-F8ED70FBC861}" srcOrd="2" destOrd="0" parTransId="{8D6C2D99-4B91-4558-8745-2912E37F7A36}" sibTransId="{A8DF13F8-F505-46A8-B39F-485D9C0AB4F3}"/>
    <dgm:cxn modelId="{D8ED07DB-60B3-454D-9849-EAF179F7EB79}" srcId="{272403BC-AD07-4E41-B570-87AECCD4FA55}" destId="{CB1201F5-0A90-460F-82E2-C8B06069B0F4}" srcOrd="3" destOrd="0" parTransId="{6E483887-9FA8-4340-9E77-F3F72F8DA94B}" sibTransId="{E9AABF5E-273F-4F34-A11A-95B3DDF2C077}"/>
    <dgm:cxn modelId="{F76F24DD-A957-4A14-858F-F77EEA320EF4}" srcId="{272403BC-AD07-4E41-B570-87AECCD4FA55}" destId="{11D5AE8D-1086-4037-A148-DC9AB45DAF3D}" srcOrd="0" destOrd="0" parTransId="{5476A2EE-1BB1-4D2E-B4CF-546483C059AE}" sibTransId="{5709FC0F-839C-4612-B374-1D3A89FB56DF}"/>
    <dgm:cxn modelId="{E23164EB-BB96-4E6C-BE0F-025A47815752}" type="presOf" srcId="{1FD282A5-6E0C-4FCA-BC2A-F8ED70FBC861}" destId="{5B2E7DCA-5C3F-4446-94BD-CF837D7A2174}" srcOrd="0" destOrd="0" presId="urn:microsoft.com/office/officeart/2005/8/layout/vList2"/>
    <dgm:cxn modelId="{ADAF2308-41E9-427B-8D54-0545D26CE972}" type="presParOf" srcId="{86613832-BDC5-48F8-BF7D-B6A48C19ED22}" destId="{E5CEBE1A-732D-49A3-8D6D-397CA898BD5F}" srcOrd="0" destOrd="0" presId="urn:microsoft.com/office/officeart/2005/8/layout/vList2"/>
    <dgm:cxn modelId="{8F85B962-9C81-4B75-8D31-E34844336FF2}" type="presParOf" srcId="{86613832-BDC5-48F8-BF7D-B6A48C19ED22}" destId="{96775C92-3B0E-4E60-B091-6B34A2865A2A}" srcOrd="1" destOrd="0" presId="urn:microsoft.com/office/officeart/2005/8/layout/vList2"/>
    <dgm:cxn modelId="{854EF1DC-34BE-4238-99ED-34EB28C73321}" type="presParOf" srcId="{86613832-BDC5-48F8-BF7D-B6A48C19ED22}" destId="{AE0A2B5B-727E-4A79-8A04-9A3151A358B6}" srcOrd="2" destOrd="0" presId="urn:microsoft.com/office/officeart/2005/8/layout/vList2"/>
    <dgm:cxn modelId="{A560E52F-686E-4269-957F-25081ED14833}" type="presParOf" srcId="{86613832-BDC5-48F8-BF7D-B6A48C19ED22}" destId="{8E85A6E8-5086-4880-82EB-4FB7306F03A8}" srcOrd="3" destOrd="0" presId="urn:microsoft.com/office/officeart/2005/8/layout/vList2"/>
    <dgm:cxn modelId="{3D39F29D-5C99-4F22-AA8B-4009B2D2B1F1}" type="presParOf" srcId="{86613832-BDC5-48F8-BF7D-B6A48C19ED22}" destId="{5B2E7DCA-5C3F-4446-94BD-CF837D7A2174}" srcOrd="4" destOrd="0" presId="urn:microsoft.com/office/officeart/2005/8/layout/vList2"/>
    <dgm:cxn modelId="{8544DDD0-54EA-453B-BCBD-64D35D91B669}" type="presParOf" srcId="{86613832-BDC5-48F8-BF7D-B6A48C19ED22}" destId="{A2369F5C-F4A6-4932-A375-984D5A657778}" srcOrd="5" destOrd="0" presId="urn:microsoft.com/office/officeart/2005/8/layout/vList2"/>
    <dgm:cxn modelId="{6FE1F0B1-70F0-40ED-88C2-169F7218445B}" type="presParOf" srcId="{86613832-BDC5-48F8-BF7D-B6A48C19ED22}" destId="{A966D93D-2C9D-49F1-B7E1-AD14405302C4}" srcOrd="6" destOrd="0" presId="urn:microsoft.com/office/officeart/2005/8/layout/vList2"/>
    <dgm:cxn modelId="{5E52F066-B8AF-4923-B518-33DA0E3D454C}" type="presParOf" srcId="{86613832-BDC5-48F8-BF7D-B6A48C19ED22}" destId="{61B8301C-4A9A-45F5-99C8-F77EECAC7F4B}" srcOrd="7" destOrd="0" presId="urn:microsoft.com/office/officeart/2005/8/layout/vList2"/>
    <dgm:cxn modelId="{1A8E59C7-7138-440F-9F0C-5E5459C89866}" type="presParOf" srcId="{86613832-BDC5-48F8-BF7D-B6A48C19ED22}" destId="{C2B3FAB4-1DC9-4200-ABB4-839A3CC69A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EBE1A-732D-49A3-8D6D-397CA898BD5F}">
      <dsp:nvSpPr>
        <dsp:cNvPr id="0" name=""/>
        <dsp:cNvSpPr/>
      </dsp:nvSpPr>
      <dsp:spPr>
        <a:xfrm>
          <a:off x="0" y="820040"/>
          <a:ext cx="4828172" cy="75859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Autentifikācija</a:t>
          </a:r>
        </a:p>
      </dsp:txBody>
      <dsp:txXfrm>
        <a:off x="37032" y="857072"/>
        <a:ext cx="4754108" cy="684534"/>
      </dsp:txXfrm>
    </dsp:sp>
    <dsp:sp modelId="{AE0A2B5B-727E-4A79-8A04-9A3151A358B6}">
      <dsp:nvSpPr>
        <dsp:cNvPr id="0" name=""/>
        <dsp:cNvSpPr/>
      </dsp:nvSpPr>
      <dsp:spPr>
        <a:xfrm>
          <a:off x="0" y="1633359"/>
          <a:ext cx="4828172" cy="758598"/>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Noteiktas kategorijas paroļu pievienošana, iespēja tai pievienot aprakstu</a:t>
          </a:r>
        </a:p>
      </dsp:txBody>
      <dsp:txXfrm>
        <a:off x="37032" y="1670391"/>
        <a:ext cx="4754108" cy="684534"/>
      </dsp:txXfrm>
    </dsp:sp>
    <dsp:sp modelId="{5B2E7DCA-5C3F-4446-94BD-CF837D7A2174}">
      <dsp:nvSpPr>
        <dsp:cNvPr id="0" name=""/>
        <dsp:cNvSpPr/>
      </dsp:nvSpPr>
      <dsp:spPr>
        <a:xfrm>
          <a:off x="0" y="2446678"/>
          <a:ext cx="4828172" cy="758598"/>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Paroļu šķirošana alfabētiskā secībā un otrādi</a:t>
          </a:r>
        </a:p>
      </dsp:txBody>
      <dsp:txXfrm>
        <a:off x="37032" y="2483710"/>
        <a:ext cx="4754108" cy="684534"/>
      </dsp:txXfrm>
    </dsp:sp>
    <dsp:sp modelId="{A966D93D-2C9D-49F1-B7E1-AD14405302C4}">
      <dsp:nvSpPr>
        <dsp:cNvPr id="0" name=""/>
        <dsp:cNvSpPr/>
      </dsp:nvSpPr>
      <dsp:spPr>
        <a:xfrm>
          <a:off x="0" y="3259996"/>
          <a:ext cx="4828172" cy="758598"/>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Paroļu filtrēšana pēc kategorijas</a:t>
          </a:r>
        </a:p>
      </dsp:txBody>
      <dsp:txXfrm>
        <a:off x="37032" y="3297028"/>
        <a:ext cx="4754108" cy="684534"/>
      </dsp:txXfrm>
    </dsp:sp>
    <dsp:sp modelId="{C2B3FAB4-1DC9-4200-ABB4-839A3CC69A7C}">
      <dsp:nvSpPr>
        <dsp:cNvPr id="0" name=""/>
        <dsp:cNvSpPr/>
      </dsp:nvSpPr>
      <dsp:spPr>
        <a:xfrm>
          <a:off x="0" y="4073315"/>
          <a:ext cx="4828172" cy="758598"/>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Esošo paroļu rediģēšana</a:t>
          </a:r>
        </a:p>
      </dsp:txBody>
      <dsp:txXfrm>
        <a:off x="37032" y="4110347"/>
        <a:ext cx="4754108" cy="6845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a Password Manager: Purpose, Work Principle, Benefits, and Risks">
            <a:extLst>
              <a:ext uri="{FF2B5EF4-FFF2-40B4-BE49-F238E27FC236}">
                <a16:creationId xmlns:a16="http://schemas.microsoft.com/office/drawing/2014/main" id="{2CEEB924-EC8E-B74D-F16E-79633F258CCE}"/>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5600" dirty="0">
                <a:solidFill>
                  <a:srgbClr val="FFFFFF"/>
                </a:solidFill>
                <a:ea typeface="+mj-lt"/>
                <a:cs typeface="+mj-lt"/>
              </a:rPr>
              <a:t>Web </a:t>
            </a:r>
            <a:r>
              <a:rPr lang="en-US" sz="5600" dirty="0" err="1">
                <a:solidFill>
                  <a:srgbClr val="FFFFFF"/>
                </a:solidFill>
                <a:ea typeface="+mj-lt"/>
                <a:cs typeface="+mj-lt"/>
              </a:rPr>
              <a:t>lietojumprogramma</a:t>
            </a:r>
            <a:r>
              <a:rPr lang="en-US" sz="5600" dirty="0">
                <a:solidFill>
                  <a:srgbClr val="FFFFFF"/>
                </a:solidFill>
                <a:ea typeface="+mj-lt"/>
                <a:cs typeface="+mj-lt"/>
              </a:rPr>
              <a:t> "Password Manager" </a:t>
            </a:r>
            <a:endParaRPr lang="en-US" sz="5600" dirty="0">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rPr>
              <a:t>Andrejs Graņenko, FIlips Čalijs</a:t>
            </a:r>
          </a:p>
          <a:p>
            <a:r>
              <a:rPr lang="en-US">
                <a:solidFill>
                  <a:srgbClr val="FFFFFF"/>
                </a:solidFill>
              </a:rPr>
              <a:t>DP2-2</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67B26C7-D835-1C8E-4989-716118D7836C}"/>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ea typeface="+mj-lt"/>
                <a:cs typeface="+mj-lt"/>
              </a:rPr>
              <a:t>Lietotnes funkcijas</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9722DBBA-365C-3C32-9A7C-A66FD223202C}"/>
              </a:ext>
            </a:extLst>
          </p:cNvPr>
          <p:cNvGraphicFramePr>
            <a:graphicFrameLocks noGrp="1"/>
          </p:cNvGraphicFramePr>
          <p:nvPr>
            <p:ph idx="1"/>
            <p:extLst>
              <p:ext uri="{D42A27DB-BD31-4B8C-83A1-F6EECF244321}">
                <p14:modId xmlns:p14="http://schemas.microsoft.com/office/powerpoint/2010/main" val="970620811"/>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92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F0A28-A345-F331-D735-C2BB4CE82D3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Autentifikācija</a:t>
            </a:r>
          </a:p>
        </p:txBody>
      </p:sp>
      <p:sp>
        <p:nvSpPr>
          <p:cNvPr id="3" name="Content Placeholder 2">
            <a:extLst>
              <a:ext uri="{FF2B5EF4-FFF2-40B4-BE49-F238E27FC236}">
                <a16:creationId xmlns:a16="http://schemas.microsoft.com/office/drawing/2014/main" id="{0DE4CFC4-4A96-C53F-5B9D-BAF16EF61BB8}"/>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a:t>Startējot aplikāciju, lietotājam ir iespēja vai nu reģistrēties, vai ielogoties sistēmā</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login form&#10;&#10;Description automatically generated">
            <a:extLst>
              <a:ext uri="{FF2B5EF4-FFF2-40B4-BE49-F238E27FC236}">
                <a16:creationId xmlns:a16="http://schemas.microsoft.com/office/drawing/2014/main" id="{C2130B6B-E1F5-8398-CB2E-7B022C76963F}"/>
              </a:ext>
            </a:extLst>
          </p:cNvPr>
          <p:cNvPicPr>
            <a:picLocks noChangeAspect="1"/>
          </p:cNvPicPr>
          <p:nvPr/>
        </p:nvPicPr>
        <p:blipFill>
          <a:blip r:embed="rId2"/>
          <a:stretch>
            <a:fillRect/>
          </a:stretch>
        </p:blipFill>
        <p:spPr>
          <a:xfrm>
            <a:off x="1239403" y="2642616"/>
            <a:ext cx="3775690" cy="3605784"/>
          </a:xfrm>
          <a:prstGeom prst="rect">
            <a:avLst/>
          </a:prstGeom>
        </p:spPr>
      </p:pic>
      <p:pic>
        <p:nvPicPr>
          <p:cNvPr id="7" name="Picture 6" descr="A login screen with purple squares&#10;&#10;Description automatically generated">
            <a:extLst>
              <a:ext uri="{FF2B5EF4-FFF2-40B4-BE49-F238E27FC236}">
                <a16:creationId xmlns:a16="http://schemas.microsoft.com/office/drawing/2014/main" id="{9E9B0898-F656-0565-A582-64D9B137349A}"/>
              </a:ext>
            </a:extLst>
          </p:cNvPr>
          <p:cNvPicPr>
            <a:picLocks noChangeAspect="1"/>
          </p:cNvPicPr>
          <p:nvPr/>
        </p:nvPicPr>
        <p:blipFill>
          <a:blip r:embed="rId3"/>
          <a:stretch>
            <a:fillRect/>
          </a:stretch>
        </p:blipFill>
        <p:spPr>
          <a:xfrm>
            <a:off x="6591989" y="2642616"/>
            <a:ext cx="4939430" cy="3605784"/>
          </a:xfrm>
          <a:prstGeom prst="rect">
            <a:avLst/>
          </a:prstGeom>
        </p:spPr>
      </p:pic>
    </p:spTree>
    <p:extLst>
      <p:ext uri="{BB962C8B-B14F-4D97-AF65-F5344CB8AC3E}">
        <p14:creationId xmlns:p14="http://schemas.microsoft.com/office/powerpoint/2010/main" val="276363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7AE0E-1144-9853-81C6-7E5C59AB952B}"/>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Home page</a:t>
            </a:r>
          </a:p>
        </p:txBody>
      </p:sp>
      <p:grpSp>
        <p:nvGrpSpPr>
          <p:cNvPr id="18" name="Group 17">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9" name="Freeform: Shape 18">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874C047-79D4-B898-5DC8-81FD0FD48D37}"/>
              </a:ext>
            </a:extLst>
          </p:cNvPr>
          <p:cNvSpPr>
            <a:spLocks noGrp="1"/>
          </p:cNvSpPr>
          <p:nvPr>
            <p:ph idx="1"/>
          </p:nvPr>
        </p:nvSpPr>
        <p:spPr>
          <a:xfrm>
            <a:off x="6355641" y="338328"/>
            <a:ext cx="5029200" cy="1773936"/>
          </a:xfrm>
        </p:spPr>
        <p:txBody>
          <a:bodyPr vert="horz" lIns="91440" tIns="45720" rIns="91440" bIns="45720" rtlCol="0" anchor="ctr">
            <a:normAutofit/>
          </a:bodyPr>
          <a:lstStyle/>
          <a:p>
            <a:r>
              <a:rPr lang="en-US" sz="1800">
                <a:solidFill>
                  <a:schemeClr val="tx2"/>
                </a:solidFill>
                <a:ea typeface="+mn-lt"/>
                <a:cs typeface="+mn-lt"/>
              </a:rPr>
              <a:t>Kad esat pieteicies, jums tiks parādīts sākuma ekrāns, kurā tiks parādīti jūsu paroļu kategoriju nosaukumi (ja esat tās jau izveidojis). Noklikšķinot uz katra no tiem, jums ir iespēja vai nu apskatīt paroli, vai to rediģēt.</a:t>
            </a:r>
            <a:endParaRPr lang="en-US" sz="1800">
              <a:solidFill>
                <a:schemeClr val="tx2"/>
              </a:solidFill>
            </a:endParaRPr>
          </a:p>
        </p:txBody>
      </p:sp>
      <p:pic>
        <p:nvPicPr>
          <p:cNvPr id="5" name="Picture 4" descr="A screenshot of a computer&#10;&#10;Description automatically generated">
            <a:extLst>
              <a:ext uri="{FF2B5EF4-FFF2-40B4-BE49-F238E27FC236}">
                <a16:creationId xmlns:a16="http://schemas.microsoft.com/office/drawing/2014/main" id="{503D9C41-D04F-6628-6FAF-A8932698EA15}"/>
              </a:ext>
            </a:extLst>
          </p:cNvPr>
          <p:cNvPicPr>
            <a:picLocks noChangeAspect="1"/>
          </p:cNvPicPr>
          <p:nvPr/>
        </p:nvPicPr>
        <p:blipFill>
          <a:blip r:embed="rId2"/>
          <a:stretch>
            <a:fillRect/>
          </a:stretch>
        </p:blipFill>
        <p:spPr>
          <a:xfrm>
            <a:off x="1438044" y="3364198"/>
            <a:ext cx="3630270" cy="269547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01F3CFAC-EDEC-8300-EFF7-9D1ED8E75286}"/>
              </a:ext>
            </a:extLst>
          </p:cNvPr>
          <p:cNvPicPr>
            <a:picLocks noChangeAspect="1"/>
          </p:cNvPicPr>
          <p:nvPr/>
        </p:nvPicPr>
        <p:blipFill>
          <a:blip r:embed="rId3"/>
          <a:stretch>
            <a:fillRect/>
          </a:stretch>
        </p:blipFill>
        <p:spPr>
          <a:xfrm>
            <a:off x="6355641" y="3549505"/>
            <a:ext cx="5166360" cy="2324861"/>
          </a:xfrm>
          <a:prstGeom prst="rect">
            <a:avLst/>
          </a:prstGeom>
        </p:spPr>
      </p:pic>
    </p:spTree>
    <p:extLst>
      <p:ext uri="{BB962C8B-B14F-4D97-AF65-F5344CB8AC3E}">
        <p14:creationId xmlns:p14="http://schemas.microsoft.com/office/powerpoint/2010/main" val="362516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F95ED-AE43-7F02-DA45-D4531332781F}"/>
              </a:ext>
            </a:extLst>
          </p:cNvPr>
          <p:cNvSpPr>
            <a:spLocks noGrp="1"/>
          </p:cNvSpPr>
          <p:nvPr>
            <p:ph type="title"/>
          </p:nvPr>
        </p:nvSpPr>
        <p:spPr>
          <a:xfrm>
            <a:off x="838200" y="1336390"/>
            <a:ext cx="6155988" cy="1182927"/>
          </a:xfrm>
        </p:spPr>
        <p:txBody>
          <a:bodyPr anchor="b">
            <a:normAutofit/>
          </a:bodyPr>
          <a:lstStyle/>
          <a:p>
            <a:r>
              <a:rPr lang="en-US" sz="5600"/>
              <a:t>Nav menu</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D522A0-508E-8A01-2DF3-717D88C68862}"/>
              </a:ext>
            </a:extLst>
          </p:cNvPr>
          <p:cNvSpPr>
            <a:spLocks noGrp="1"/>
          </p:cNvSpPr>
          <p:nvPr>
            <p:ph idx="1"/>
          </p:nvPr>
        </p:nvSpPr>
        <p:spPr>
          <a:xfrm>
            <a:off x="803776" y="2829330"/>
            <a:ext cx="6190412" cy="3344459"/>
          </a:xfrm>
        </p:spPr>
        <p:txBody>
          <a:bodyPr vert="horz" lIns="91440" tIns="45720" rIns="91440" bIns="45720" rtlCol="0" anchor="t">
            <a:normAutofit/>
          </a:bodyPr>
          <a:lstStyle/>
          <a:p>
            <a:r>
              <a:rPr lang="en-US" sz="2000">
                <a:solidFill>
                  <a:schemeClr val="tx1">
                    <a:alpha val="80000"/>
                  </a:schemeClr>
                </a:solidFill>
                <a:ea typeface="+mn-lt"/>
                <a:cs typeface="+mn-lt"/>
              </a:rPr>
              <a:t>Lietojot lietojumprogrammu, kreisajā pusē vienmēr ir sānjosla, lai pārslēgtos starp lietojumprogrammas lapām. Zemāk ir arī jūsu vārds un e-pasts.</a:t>
            </a:r>
            <a:endParaRPr lang="en-US" sz="2000">
              <a:solidFill>
                <a:schemeClr val="tx1">
                  <a:alpha val="80000"/>
                </a:schemeClr>
              </a:solidFill>
            </a:endParaRPr>
          </a:p>
        </p:txBody>
      </p:sp>
      <p:pic>
        <p:nvPicPr>
          <p:cNvPr id="5" name="Picture 4" descr="A blue rectangle with black text&#10;&#10;Description automatically generated">
            <a:extLst>
              <a:ext uri="{FF2B5EF4-FFF2-40B4-BE49-F238E27FC236}">
                <a16:creationId xmlns:a16="http://schemas.microsoft.com/office/drawing/2014/main" id="{AA6C706E-D833-DCC1-525A-CFF414BE887B}"/>
              </a:ext>
            </a:extLst>
          </p:cNvPr>
          <p:cNvPicPr>
            <a:picLocks noChangeAspect="1"/>
          </p:cNvPicPr>
          <p:nvPr/>
        </p:nvPicPr>
        <p:blipFill>
          <a:blip r:embed="rId2"/>
          <a:stretch>
            <a:fillRect/>
          </a:stretch>
        </p:blipFill>
        <p:spPr>
          <a:xfrm>
            <a:off x="8282628" y="1336390"/>
            <a:ext cx="2128453" cy="483739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01407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136C5-973A-50A5-5344-EAD8C5C30B2F}"/>
              </a:ext>
            </a:extLst>
          </p:cNvPr>
          <p:cNvSpPr>
            <a:spLocks noGrp="1"/>
          </p:cNvSpPr>
          <p:nvPr>
            <p:ph type="title"/>
          </p:nvPr>
        </p:nvSpPr>
        <p:spPr>
          <a:xfrm>
            <a:off x="630936" y="640823"/>
            <a:ext cx="3419856" cy="5583148"/>
          </a:xfrm>
        </p:spPr>
        <p:txBody>
          <a:bodyPr anchor="ctr">
            <a:normAutofit/>
          </a:bodyPr>
          <a:lstStyle/>
          <a:p>
            <a:r>
              <a:rPr lang="en-US" sz="5400"/>
              <a:t>Create page</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login form&#10;&#10;Description automatically generated">
            <a:extLst>
              <a:ext uri="{FF2B5EF4-FFF2-40B4-BE49-F238E27FC236}">
                <a16:creationId xmlns:a16="http://schemas.microsoft.com/office/drawing/2014/main" id="{1FD12F3E-989C-0038-21B0-337576A80E65}"/>
              </a:ext>
            </a:extLst>
          </p:cNvPr>
          <p:cNvPicPr>
            <a:picLocks noChangeAspect="1"/>
          </p:cNvPicPr>
          <p:nvPr/>
        </p:nvPicPr>
        <p:blipFill>
          <a:blip r:embed="rId2"/>
          <a:stretch>
            <a:fillRect/>
          </a:stretch>
        </p:blipFill>
        <p:spPr>
          <a:xfrm>
            <a:off x="4654296" y="812399"/>
            <a:ext cx="6894576" cy="3550706"/>
          </a:xfrm>
          <a:prstGeom prst="rect">
            <a:avLst/>
          </a:prstGeom>
        </p:spPr>
      </p:pic>
      <p:sp>
        <p:nvSpPr>
          <p:cNvPr id="6" name="Content Placeholder 5">
            <a:extLst>
              <a:ext uri="{FF2B5EF4-FFF2-40B4-BE49-F238E27FC236}">
                <a16:creationId xmlns:a16="http://schemas.microsoft.com/office/drawing/2014/main" id="{E34D1060-8A2A-1B26-8AF7-FDE56088179E}"/>
              </a:ext>
            </a:extLst>
          </p:cNvPr>
          <p:cNvSpPr>
            <a:spLocks noGrp="1"/>
          </p:cNvSpPr>
          <p:nvPr>
            <p:ph idx="1"/>
          </p:nvPr>
        </p:nvSpPr>
        <p:spPr>
          <a:xfrm>
            <a:off x="4654296" y="4798577"/>
            <a:ext cx="6894576" cy="1428487"/>
          </a:xfrm>
        </p:spPr>
        <p:txBody>
          <a:bodyPr vert="horz" lIns="91440" tIns="45720" rIns="91440" bIns="45720" rtlCol="0" anchor="t">
            <a:normAutofit/>
          </a:bodyPr>
          <a:lstStyle/>
          <a:p>
            <a:r>
              <a:rPr lang="en-US" sz="2200">
                <a:ea typeface="+mn-lt"/>
                <a:cs typeface="+mn-lt"/>
              </a:rPr>
              <a:t>Šajā lapā jums ir iespēja pievienot paroli. Ievadiet šīs paroles kategoriju, pašu paroli un šīs paroles aprakstu.</a:t>
            </a:r>
            <a:endParaRPr lang="en-US" sz="2200"/>
          </a:p>
        </p:txBody>
      </p:sp>
    </p:spTree>
    <p:extLst>
      <p:ext uri="{BB962C8B-B14F-4D97-AF65-F5344CB8AC3E}">
        <p14:creationId xmlns:p14="http://schemas.microsoft.com/office/powerpoint/2010/main" val="402315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52706-B3EF-4FE3-BC12-D100ED68D0B8}"/>
              </a:ext>
            </a:extLst>
          </p:cNvPr>
          <p:cNvSpPr>
            <a:spLocks noGrp="1"/>
          </p:cNvSpPr>
          <p:nvPr>
            <p:ph type="title"/>
          </p:nvPr>
        </p:nvSpPr>
        <p:spPr>
          <a:xfrm>
            <a:off x="630936" y="640080"/>
            <a:ext cx="4818888" cy="1481328"/>
          </a:xfrm>
        </p:spPr>
        <p:txBody>
          <a:bodyPr anchor="b">
            <a:normAutofit/>
          </a:bodyPr>
          <a:lstStyle/>
          <a:p>
            <a:r>
              <a:rPr lang="en-US" sz="5400"/>
              <a:t>Show page</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D4C119-8963-381A-9CD5-04F1B77F6926}"/>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Šajā lapā jums ir iespēja redzēt pilnīgi visu nepieciešamo informāciju par visām jūsu parolēm, tās rediģēt, dzēst, kārtot vai filtrēt pēc kategorijas</a:t>
            </a:r>
            <a:endParaRPr lang="en-US" sz="2200"/>
          </a:p>
        </p:txBody>
      </p:sp>
      <p:pic>
        <p:nvPicPr>
          <p:cNvPr id="4" name="Picture 3" descr="A screenshot of a computer&#10;&#10;Description automatically generated">
            <a:extLst>
              <a:ext uri="{FF2B5EF4-FFF2-40B4-BE49-F238E27FC236}">
                <a16:creationId xmlns:a16="http://schemas.microsoft.com/office/drawing/2014/main" id="{A3DAFCEC-0266-F7DE-3862-718F8EA91993}"/>
              </a:ext>
            </a:extLst>
          </p:cNvPr>
          <p:cNvPicPr>
            <a:picLocks noChangeAspect="1"/>
          </p:cNvPicPr>
          <p:nvPr/>
        </p:nvPicPr>
        <p:blipFill>
          <a:blip r:embed="rId2"/>
          <a:stretch>
            <a:fillRect/>
          </a:stretch>
        </p:blipFill>
        <p:spPr>
          <a:xfrm>
            <a:off x="5442672" y="2117022"/>
            <a:ext cx="6477482" cy="2925739"/>
          </a:xfrm>
          <a:prstGeom prst="rect">
            <a:avLst/>
          </a:prstGeom>
        </p:spPr>
      </p:pic>
    </p:spTree>
    <p:extLst>
      <p:ext uri="{BB962C8B-B14F-4D97-AF65-F5344CB8AC3E}">
        <p14:creationId xmlns:p14="http://schemas.microsoft.com/office/powerpoint/2010/main" val="138857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4C455-766F-9300-0591-219FBDBA13AF}"/>
              </a:ext>
            </a:extLst>
          </p:cNvPr>
          <p:cNvSpPr>
            <a:spLocks noGrp="1"/>
          </p:cNvSpPr>
          <p:nvPr>
            <p:ph type="title"/>
          </p:nvPr>
        </p:nvSpPr>
        <p:spPr>
          <a:xfrm>
            <a:off x="630936" y="640080"/>
            <a:ext cx="4818888" cy="1481328"/>
          </a:xfrm>
        </p:spPr>
        <p:txBody>
          <a:bodyPr anchor="b">
            <a:normAutofit/>
          </a:bodyPr>
          <a:lstStyle/>
          <a:p>
            <a:r>
              <a:rPr lang="en-US" sz="5000"/>
              <a:t>Logout functionality</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D9E962-D057-E2F6-355E-25964088EEA7}"/>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Noklikšķinot uz atteikšanās pogas, jūs tiekat izrakstīts no sava konta un tiek novirzīts uz pieteikšanās lapu</a:t>
            </a:r>
            <a:endParaRPr lang="en-US" sz="2200"/>
          </a:p>
        </p:txBody>
      </p:sp>
      <p:pic>
        <p:nvPicPr>
          <p:cNvPr id="4" name="Picture 3" descr="A screenshot of a phone&#10;&#10;Description automatically generated">
            <a:extLst>
              <a:ext uri="{FF2B5EF4-FFF2-40B4-BE49-F238E27FC236}">
                <a16:creationId xmlns:a16="http://schemas.microsoft.com/office/drawing/2014/main" id="{0A4E9ABB-85F6-8054-E5B3-5ECCD0CE54C3}"/>
              </a:ext>
            </a:extLst>
          </p:cNvPr>
          <p:cNvPicPr>
            <a:picLocks noChangeAspect="1"/>
          </p:cNvPicPr>
          <p:nvPr/>
        </p:nvPicPr>
        <p:blipFill>
          <a:blip r:embed="rId2"/>
          <a:stretch>
            <a:fillRect/>
          </a:stretch>
        </p:blipFill>
        <p:spPr>
          <a:xfrm>
            <a:off x="7580490" y="640080"/>
            <a:ext cx="2496083" cy="5577840"/>
          </a:xfrm>
          <a:prstGeom prst="rect">
            <a:avLst/>
          </a:prstGeom>
        </p:spPr>
      </p:pic>
    </p:spTree>
    <p:extLst>
      <p:ext uri="{BB962C8B-B14F-4D97-AF65-F5344CB8AC3E}">
        <p14:creationId xmlns:p14="http://schemas.microsoft.com/office/powerpoint/2010/main" val="353585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Web lietojumprogramma "Password Manager" </vt:lpstr>
      <vt:lpstr>Lietotnes funkcijas</vt:lpstr>
      <vt:lpstr>Autentifikācija</vt:lpstr>
      <vt:lpstr>Home page</vt:lpstr>
      <vt:lpstr>Nav menu</vt:lpstr>
      <vt:lpstr>Create page</vt:lpstr>
      <vt:lpstr>Show page</vt:lpstr>
      <vt:lpstr>Logout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cp:revision>
  <dcterms:created xsi:type="dcterms:W3CDTF">2024-05-02T08:21:31Z</dcterms:created>
  <dcterms:modified xsi:type="dcterms:W3CDTF">2024-05-02T09:45:05Z</dcterms:modified>
</cp:coreProperties>
</file>