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02E0-65D7-2F44-B3C2-0CC74BDE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E1B90-ECEA-E84E-969A-747C29C7C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73DF-D4CE-6A4E-92AF-CB5EF0FC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7F0E-35BD-C748-8C3F-D68B0FEB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44CC-D4A3-1045-B11C-E7AADE0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4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E70E-DF6F-624E-A6A5-C92B8415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0B89-A194-534B-A5ED-CA0656790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9228-B147-9D42-8D5E-575E9DEA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DB63-AC0C-254C-96F5-89018BA0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BC32-AA44-E14B-AEC6-1F751318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95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8E59A-56D5-E545-AB5D-9913C741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5402-88A2-FF41-96BB-A9DAC7A76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67F0-E52D-8C46-BA41-1C422479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1C65-CAF2-9A43-856B-B0CAB688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C30A-82E2-DC48-9F47-69F45489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57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9766-9875-F249-B036-755742C2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601D-D2B6-0A4A-87DE-28488DB6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D0192-A594-8C43-919C-8D4D2807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723B-CAF1-FE43-B714-09DEECF9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F73B-4580-8844-9085-E00C85CA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56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241F-46B6-9949-9011-F9C474DD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3BB2-8D79-4C4C-8D21-D177CE40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7C93-B8B9-EA44-915D-7F930E64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6515-D1A1-4243-9EC3-B697F11F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6BC6-6DCD-7B4C-A7D5-8C34A808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78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C227-5C72-1A45-A0FB-30CF41F8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DF84-32F9-8D4C-AD31-3E681ECC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ADFA2-9DF3-9547-96E8-36A62868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25C43-5F28-C74D-BC4E-727820B3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74A40-67D6-944F-AFC9-5531EE13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EE458-2BAF-9844-A857-18736F2D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37D3-9A29-9F4F-856B-DB03B504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07816-8F5E-A04F-8EEC-BE14742D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A06FD-003F-7845-9BE0-1EB1029DB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485AC-EF35-814A-BFDE-8FEE2F4EB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79C95-BA6E-EC4B-9FD3-2196CC635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1F4D6-2C9F-6043-B800-975D1ACF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DC397-9C15-6741-A24B-725FBE8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FAC9E-E794-4C4A-BC78-432B942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11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64CF-C007-3544-B5BD-C89E430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7909F-B276-0E41-A7D8-03A34EBF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4BDD6-AC86-104A-A159-49C7184E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EA22-855B-4243-AB6D-884F5CD2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94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DAE12-1E84-0E45-AE82-5B70593F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5CA49-DF62-5643-852A-0A3C9B53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6CE59-A220-E640-B2C7-9E0C2BFD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54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2FD6-F408-EA4E-8320-70C886EF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F122-81AD-A342-9E99-1428E86FA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D4940-FCD5-D344-8434-875614C42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C66E-0633-794C-8703-45AEC2FC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47430-9462-3447-8734-EF3F14B8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2058-F59F-A044-840C-5A49F2A0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83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C876-91B7-5548-9D96-284386BF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4521A-8989-B243-A6D3-3100C789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D6CD2-61C0-C140-9E8C-7A6415ED5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09A57-8C3B-E343-95E9-B3DC7A43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785A1-5B81-C94E-8C93-F16EBB73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84DC-1AFD-C04C-962D-1646F583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30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D0973-C95E-E547-8A5D-C4B8E3B4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65A9F-5F7B-C94D-AA78-A72ACD411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DBAC2-E2C5-AB43-85CD-A1BABA660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584A-0A49-D646-B274-B442EAADF078}" type="datetimeFigureOut">
              <a:rPr lang="pt-PT" smtClean="0"/>
              <a:t>19/12/20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6257-0A89-964B-97C5-035778CE4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2756-9605-5D46-AD35-E4332D8E7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9D12-BEB3-E848-B05B-ADD72FA5EDC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8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1A1CDF-85DC-804D-9353-AD61485A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2" y="0"/>
            <a:ext cx="1170689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BE4E19-1098-3749-AB29-B086891A83E0}"/>
              </a:ext>
            </a:extLst>
          </p:cNvPr>
          <p:cNvSpPr/>
          <p:nvPr/>
        </p:nvSpPr>
        <p:spPr>
          <a:xfrm>
            <a:off x="2459865" y="553791"/>
            <a:ext cx="7675808" cy="5743978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A889A-6413-2F4F-9838-41E65AAD130E}"/>
              </a:ext>
            </a:extLst>
          </p:cNvPr>
          <p:cNvCxnSpPr>
            <a:cxnSpLocks/>
          </p:cNvCxnSpPr>
          <p:nvPr/>
        </p:nvCxnSpPr>
        <p:spPr>
          <a:xfrm flipV="1">
            <a:off x="1004552" y="425004"/>
            <a:ext cx="0" cy="9804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C789B8-78C0-7944-B231-76AEFD020CB2}"/>
              </a:ext>
            </a:extLst>
          </p:cNvPr>
          <p:cNvCxnSpPr>
            <a:cxnSpLocks/>
          </p:cNvCxnSpPr>
          <p:nvPr/>
        </p:nvCxnSpPr>
        <p:spPr>
          <a:xfrm flipV="1">
            <a:off x="2765618" y="324241"/>
            <a:ext cx="0" cy="191095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235B33-9EE3-3940-9628-802048A1D403}"/>
              </a:ext>
            </a:extLst>
          </p:cNvPr>
          <p:cNvCxnSpPr>
            <a:cxnSpLocks/>
          </p:cNvCxnSpPr>
          <p:nvPr/>
        </p:nvCxnSpPr>
        <p:spPr>
          <a:xfrm flipV="1">
            <a:off x="3510684" y="326744"/>
            <a:ext cx="0" cy="9804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F0B8F6-3071-E146-96BF-530F7A106D30}"/>
              </a:ext>
            </a:extLst>
          </p:cNvPr>
          <p:cNvCxnSpPr>
            <a:cxnSpLocks/>
          </p:cNvCxnSpPr>
          <p:nvPr/>
        </p:nvCxnSpPr>
        <p:spPr>
          <a:xfrm flipV="1">
            <a:off x="5458018" y="317862"/>
            <a:ext cx="0" cy="248543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48929A-329E-A042-AA72-39491E6A6EDC}"/>
              </a:ext>
            </a:extLst>
          </p:cNvPr>
          <p:cNvCxnSpPr>
            <a:cxnSpLocks/>
          </p:cNvCxnSpPr>
          <p:nvPr/>
        </p:nvCxnSpPr>
        <p:spPr>
          <a:xfrm flipV="1">
            <a:off x="6243633" y="317862"/>
            <a:ext cx="0" cy="171035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AD97AE-A9FA-3247-B714-F7C407B5F9F5}"/>
              </a:ext>
            </a:extLst>
          </p:cNvPr>
          <p:cNvCxnSpPr>
            <a:cxnSpLocks/>
          </p:cNvCxnSpPr>
          <p:nvPr/>
        </p:nvCxnSpPr>
        <p:spPr>
          <a:xfrm flipV="1">
            <a:off x="6964138" y="326746"/>
            <a:ext cx="0" cy="89991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0D3F13-97B2-614B-B42E-02B4C600E25C}"/>
              </a:ext>
            </a:extLst>
          </p:cNvPr>
          <p:cNvCxnSpPr>
            <a:cxnSpLocks/>
          </p:cNvCxnSpPr>
          <p:nvPr/>
        </p:nvCxnSpPr>
        <p:spPr>
          <a:xfrm flipV="1">
            <a:off x="8356726" y="317863"/>
            <a:ext cx="0" cy="44075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CFDD3E-4355-6C47-A229-D30A5A61936F}"/>
              </a:ext>
            </a:extLst>
          </p:cNvPr>
          <p:cNvCxnSpPr>
            <a:cxnSpLocks/>
          </p:cNvCxnSpPr>
          <p:nvPr/>
        </p:nvCxnSpPr>
        <p:spPr>
          <a:xfrm flipV="1">
            <a:off x="10320993" y="380888"/>
            <a:ext cx="0" cy="75546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101D7C-7DDF-A944-9355-5873661737AB}"/>
              </a:ext>
            </a:extLst>
          </p:cNvPr>
          <p:cNvCxnSpPr>
            <a:cxnSpLocks/>
          </p:cNvCxnSpPr>
          <p:nvPr/>
        </p:nvCxnSpPr>
        <p:spPr>
          <a:xfrm flipV="1">
            <a:off x="11675659" y="451807"/>
            <a:ext cx="0" cy="9804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6BFAD-04EA-8849-9AEA-C1F03709DF0B}"/>
              </a:ext>
            </a:extLst>
          </p:cNvPr>
          <p:cNvCxnSpPr>
            <a:cxnSpLocks/>
          </p:cNvCxnSpPr>
          <p:nvPr/>
        </p:nvCxnSpPr>
        <p:spPr>
          <a:xfrm>
            <a:off x="1597219" y="5130801"/>
            <a:ext cx="0" cy="12530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9A19A0-89D7-2A4E-999B-7443240B7DAE}"/>
              </a:ext>
            </a:extLst>
          </p:cNvPr>
          <p:cNvCxnSpPr>
            <a:cxnSpLocks/>
          </p:cNvCxnSpPr>
          <p:nvPr/>
        </p:nvCxnSpPr>
        <p:spPr>
          <a:xfrm>
            <a:off x="10571886" y="5044702"/>
            <a:ext cx="0" cy="12530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99E58A-6827-D746-B661-2C7E6F86A53A}"/>
              </a:ext>
            </a:extLst>
          </p:cNvPr>
          <p:cNvCxnSpPr>
            <a:cxnSpLocks/>
          </p:cNvCxnSpPr>
          <p:nvPr/>
        </p:nvCxnSpPr>
        <p:spPr>
          <a:xfrm>
            <a:off x="4653812" y="5112433"/>
            <a:ext cx="0" cy="12530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B15682-779D-2D42-ACA9-B249F5882DD8}"/>
              </a:ext>
            </a:extLst>
          </p:cNvPr>
          <p:cNvSpPr txBox="1"/>
          <p:nvPr/>
        </p:nvSpPr>
        <p:spPr>
          <a:xfrm>
            <a:off x="580731" y="1404033"/>
            <a:ext cx="1290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Reloads original polisphone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2FB439-ADF7-0041-A39D-E7999BB5653F}"/>
              </a:ext>
            </a:extLst>
          </p:cNvPr>
          <p:cNvSpPr txBox="1"/>
          <p:nvPr/>
        </p:nvSpPr>
        <p:spPr>
          <a:xfrm>
            <a:off x="2459865" y="2248556"/>
            <a:ext cx="135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upload polisphone</a:t>
            </a:r>
          </a:p>
          <a:p>
            <a:r>
              <a:rPr lang="en-US" sz="1400" b="1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project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BA9DA-4C1D-6B4B-8D25-EE5AC30F6C48}"/>
              </a:ext>
            </a:extLst>
          </p:cNvPr>
          <p:cNvSpPr txBox="1"/>
          <p:nvPr/>
        </p:nvSpPr>
        <p:spPr>
          <a:xfrm>
            <a:off x="3210775" y="1226660"/>
            <a:ext cx="132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download polisphone</a:t>
            </a:r>
          </a:p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C51C91-1F62-5E4D-B8DF-664A52519F9F}"/>
              </a:ext>
            </a:extLst>
          </p:cNvPr>
          <p:cNvSpPr txBox="1"/>
          <p:nvPr/>
        </p:nvSpPr>
        <p:spPr>
          <a:xfrm>
            <a:off x="4638741" y="2803293"/>
            <a:ext cx="1686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 Mono" pitchFamily="2" charset="0"/>
                <a:ea typeface="Roboto Mono" pitchFamily="2" charset="0"/>
              </a:rPr>
              <a:t>stop music </a:t>
            </a:r>
          </a:p>
          <a:p>
            <a:pPr algn="ctr"/>
            <a:r>
              <a:rPr lang="en-US" sz="1400" b="1" dirty="0">
                <a:latin typeface="Roboto Mono" pitchFamily="2" charset="0"/>
                <a:ea typeface="Roboto Mono" pitchFamily="2" charset="0"/>
              </a:rPr>
              <a:t>or</a:t>
            </a:r>
          </a:p>
          <a:p>
            <a:pPr algn="ctr"/>
            <a:r>
              <a:rPr lang="en-US" sz="1400" b="1" dirty="0">
                <a:latin typeface="Roboto Mono" pitchFamily="2" charset="0"/>
                <a:ea typeface="Roboto Mono" pitchFamily="2" charset="0"/>
              </a:rPr>
              <a:t>stop recording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20E19-5442-0A45-92DF-B99E7BB1BD48}"/>
              </a:ext>
            </a:extLst>
          </p:cNvPr>
          <p:cNvSpPr txBox="1"/>
          <p:nvPr/>
        </p:nvSpPr>
        <p:spPr>
          <a:xfrm>
            <a:off x="5946727" y="2028221"/>
            <a:ext cx="145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record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99DB29-58EE-FF44-98D9-F2A15FB65C4F}"/>
              </a:ext>
            </a:extLst>
          </p:cNvPr>
          <p:cNvSpPr txBox="1"/>
          <p:nvPr/>
        </p:nvSpPr>
        <p:spPr>
          <a:xfrm>
            <a:off x="6634434" y="1175875"/>
            <a:ext cx="2161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play </a:t>
            </a:r>
          </a:p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recorded performance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31C380-AD70-E842-98C3-1565A29E6EFD}"/>
              </a:ext>
            </a:extLst>
          </p:cNvPr>
          <p:cNvSpPr txBox="1"/>
          <p:nvPr/>
        </p:nvSpPr>
        <p:spPr>
          <a:xfrm>
            <a:off x="8159379" y="718518"/>
            <a:ext cx="1797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download </a:t>
            </a:r>
          </a:p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recorded performance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18DF15-0E6A-3E4F-89A6-31E0BEC45DDF}"/>
              </a:ext>
            </a:extLst>
          </p:cNvPr>
          <p:cNvSpPr txBox="1"/>
          <p:nvPr/>
        </p:nvSpPr>
        <p:spPr>
          <a:xfrm>
            <a:off x="10110420" y="1125831"/>
            <a:ext cx="79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help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6D8A04-F163-1A4C-9A00-AE53B0697A43}"/>
              </a:ext>
            </a:extLst>
          </p:cNvPr>
          <p:cNvSpPr txBox="1"/>
          <p:nvPr/>
        </p:nvSpPr>
        <p:spPr>
          <a:xfrm>
            <a:off x="10804195" y="1442103"/>
            <a:ext cx="1140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>
                <a:latin typeface="Roboto Mono" pitchFamily="2" charset="0"/>
                <a:ea typeface="Roboto Mono" pitchFamily="2" charset="0"/>
              </a:rPr>
              <a:t>homepage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DC288B-4D47-E14C-B024-048F5F1B0B2F}"/>
              </a:ext>
            </a:extLst>
          </p:cNvPr>
          <p:cNvSpPr txBox="1"/>
          <p:nvPr/>
        </p:nvSpPr>
        <p:spPr>
          <a:xfrm>
            <a:off x="799623" y="4131961"/>
            <a:ext cx="1647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 Mono" pitchFamily="2" charset="0"/>
                <a:ea typeface="Roboto Mono" pitchFamily="2" charset="0"/>
              </a:rPr>
              <a:t>change location of each “sonic spot”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AFA72A-76CA-F34D-A5A0-508C8DBC9DCE}"/>
              </a:ext>
            </a:extLst>
          </p:cNvPr>
          <p:cNvSpPr txBox="1"/>
          <p:nvPr/>
        </p:nvSpPr>
        <p:spPr>
          <a:xfrm>
            <a:off x="3911784" y="4405571"/>
            <a:ext cx="1610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change sound assigned to “spot” nº3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8DB7F6-351A-364A-B132-6E773DDC9ADF}"/>
              </a:ext>
            </a:extLst>
          </p:cNvPr>
          <p:cNvSpPr txBox="1"/>
          <p:nvPr/>
        </p:nvSpPr>
        <p:spPr>
          <a:xfrm>
            <a:off x="10366422" y="4280280"/>
            <a:ext cx="135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itchFamily="2" charset="0"/>
                <a:ea typeface="Roboto Mono" pitchFamily="2" charset="0"/>
              </a:rPr>
              <a:t>change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427604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Cunha Monteiro Lopes</dc:creator>
  <cp:lastModifiedBy>Filipe Cunha Monteiro Lopes</cp:lastModifiedBy>
  <cp:revision>19</cp:revision>
  <dcterms:created xsi:type="dcterms:W3CDTF">2020-12-19T12:45:25Z</dcterms:created>
  <dcterms:modified xsi:type="dcterms:W3CDTF">2020-12-19T17:05:36Z</dcterms:modified>
</cp:coreProperties>
</file>