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cove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98" y="2417673"/>
            <a:ext cx="1627200" cy="15569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 rot="2125980">
            <a:off x="-465364" y="3272084"/>
            <a:ext cx="742716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5400" kern="0" dirty="0" smtClean="0"/>
              <a:t>“BANANA YELLOW”</a:t>
            </a:r>
          </a:p>
          <a:p>
            <a:pPr algn="ctr"/>
            <a:r>
              <a:rPr lang="en-US" sz="5400" kern="0" dirty="0" smtClean="0"/>
              <a:t>team</a:t>
            </a:r>
            <a:endParaRPr lang="en-US" sz="54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2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31217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96" y="9668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88288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085184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655277" y="3204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5" y="-31960"/>
            <a:ext cx="671029" cy="6710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4171" y="1911539"/>
            <a:ext cx="7603363" cy="264687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PRESENTS</a:t>
            </a:r>
            <a:endParaRPr lang="en-US" sz="1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179512" y="692696"/>
            <a:ext cx="4832738" cy="9057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0" cap="none" spc="0" dirty="0" smtClean="0">
                <a:ln w="0">
                  <a:solidFill>
                    <a:schemeClr val="tx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Rounded MT Bold" panose="020F0704030504030204" pitchFamily="34" charset="0"/>
              </a:rPr>
              <a:t>HANGMAN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709" y="1615618"/>
            <a:ext cx="3096344" cy="5266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THE GAME</a:t>
            </a:r>
            <a:endParaRPr lang="bg-BG" sz="2800" b="1" cap="none" spc="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-1104"/>
            <a:ext cx="671029" cy="671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90222" y="46365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1560" y="1676400"/>
            <a:ext cx="6170240" cy="4419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Repository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76400"/>
            <a:ext cx="6242248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http://</a:t>
            </a:r>
            <a:r>
              <a:rPr lang="en-US" u="sng" dirty="0">
                <a:solidFill>
                  <a:srgbClr val="0070C0"/>
                </a:solidFill>
              </a:rPr>
              <a:t>github.com/Filkolev/BANANA-YELLOW</a:t>
            </a:r>
            <a:endParaRPr lang="bg-BG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72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_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Computer era design template</Template>
  <TotalTime>116</TotalTime>
  <Words>37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Arial Rounded MT Bold</vt:lpstr>
      <vt:lpstr>Eras Bold ITC</vt:lpstr>
      <vt:lpstr>computer_era</vt:lpstr>
      <vt:lpstr>PowerPoint Presentation</vt:lpstr>
      <vt:lpstr>PowerPoint Presentation</vt:lpstr>
      <vt:lpstr>SOURCE CODE</vt:lpstr>
      <vt:lpstr>GitHub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“BANANA YELLOW”</dc:title>
  <dc:creator>Martin Kurshumov</dc:creator>
  <cp:keywords/>
  <cp:lastModifiedBy>Martin Kurshumov</cp:lastModifiedBy>
  <cp:revision>14</cp:revision>
  <dcterms:created xsi:type="dcterms:W3CDTF">2014-09-13T20:43:59Z</dcterms:created>
  <dcterms:modified xsi:type="dcterms:W3CDTF">2014-09-15T15:10:49Z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