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0" r:id="rId3"/>
    <p:sldId id="257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7" autoAdjust="0"/>
  </p:normalViewPr>
  <p:slideViewPr>
    <p:cSldViewPr>
      <p:cViewPr varScale="1">
        <p:scale>
          <a:sx n="79" d="100"/>
          <a:sy n="79" d="100"/>
        </p:scale>
        <p:origin x="15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cove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visuality.com/hangman-by-banana-yellow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ilkolev/BANANA-YELLOW/tree/master/Hangman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98" y="2417673"/>
            <a:ext cx="1627200" cy="15569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 rot="2125980">
            <a:off x="-465364" y="3272084"/>
            <a:ext cx="742716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pPr algn="ctr"/>
            <a:r>
              <a:rPr lang="en-US" sz="5400" kern="0" dirty="0" smtClean="0"/>
              <a:t>“BANANA YELLOW”</a:t>
            </a:r>
          </a:p>
          <a:p>
            <a:pPr algn="ctr"/>
            <a:r>
              <a:rPr lang="en-US" sz="5400" kern="0" dirty="0" smtClean="0"/>
              <a:t>team</a:t>
            </a:r>
            <a:endParaRPr lang="en-US" sz="54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2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31217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96" y="9668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88288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085184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655277" y="3204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5" y="-31960"/>
            <a:ext cx="671029" cy="6710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4171" y="1911539"/>
            <a:ext cx="7603363" cy="264687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PRESENTS</a:t>
            </a:r>
            <a:endParaRPr lang="en-US" sz="1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179512" y="692696"/>
            <a:ext cx="4832738" cy="9057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7200" b="0" cap="none" spc="0" dirty="0" smtClean="0">
                <a:ln w="0">
                  <a:solidFill>
                    <a:schemeClr val="tx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Rounded MT Bold" panose="020F0704030504030204" pitchFamily="34" charset="0"/>
              </a:rPr>
              <a:t>HANGMAN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7709" y="1615618"/>
            <a:ext cx="3096344" cy="52665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THE GAME</a:t>
            </a:r>
            <a:endParaRPr lang="bg-BG" sz="2800" b="1" cap="none" spc="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-1104"/>
            <a:ext cx="671029" cy="671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90222" y="46365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27589"/>
            <a:ext cx="6324600" cy="914400"/>
          </a:xfrm>
        </p:spPr>
        <p:txBody>
          <a:bodyPr/>
          <a:lstStyle/>
          <a:p>
            <a:pPr algn="ctr"/>
            <a:r>
              <a:rPr lang="en-US" sz="3600" dirty="0" smtClean="0"/>
              <a:t>3 CATEGORIES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43608" y="1340768"/>
            <a:ext cx="6336704" cy="475523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3200" dirty="0" smtClean="0"/>
              <a:t>Category </a:t>
            </a:r>
            <a:r>
              <a:rPr lang="en-US" sz="3200" dirty="0" smtClean="0">
                <a:solidFill>
                  <a:srgbClr val="FF0000"/>
                </a:solidFill>
              </a:rPr>
              <a:t>“ANIMALS”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– more than 50 words.</a:t>
            </a:r>
          </a:p>
          <a:p>
            <a:pPr marL="0" indent="0">
              <a:buNone/>
            </a:pPr>
            <a:r>
              <a:rPr lang="en-US" sz="3200" dirty="0" smtClean="0"/>
              <a:t>2. Category </a:t>
            </a:r>
            <a:r>
              <a:rPr lang="en-US" sz="3200" dirty="0" smtClean="0">
                <a:solidFill>
                  <a:srgbClr val="FF0000"/>
                </a:solidFill>
              </a:rPr>
              <a:t>“CAPITALS” </a:t>
            </a:r>
          </a:p>
          <a:p>
            <a:pPr marL="0" indent="0">
              <a:buNone/>
            </a:pPr>
            <a:r>
              <a:rPr lang="en-US" sz="3200" dirty="0" smtClean="0"/>
              <a:t>– more than 30 words.</a:t>
            </a:r>
          </a:p>
          <a:p>
            <a:pPr marL="0" indent="0">
              <a:buNone/>
            </a:pPr>
            <a:r>
              <a:rPr lang="en-US" sz="3200" dirty="0" smtClean="0"/>
              <a:t>3. Category </a:t>
            </a:r>
            <a:r>
              <a:rPr lang="en-US" sz="3200" dirty="0" smtClean="0">
                <a:solidFill>
                  <a:srgbClr val="FF0000"/>
                </a:solidFill>
              </a:rPr>
              <a:t>“FRUITS AND VEGETABLES” </a:t>
            </a:r>
          </a:p>
          <a:p>
            <a:pPr marL="0" indent="0">
              <a:buNone/>
            </a:pPr>
            <a:r>
              <a:rPr lang="en-US" sz="3200" dirty="0" smtClean="0"/>
              <a:t>– more than 20</a:t>
            </a:r>
            <a:r>
              <a:rPr lang="en-US" sz="3200" dirty="0"/>
              <a:t> </a:t>
            </a:r>
            <a:r>
              <a:rPr lang="en-US" sz="3200" dirty="0" smtClean="0"/>
              <a:t>words.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342" y="3845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378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6324600" cy="914400"/>
          </a:xfrm>
        </p:spPr>
        <p:txBody>
          <a:bodyPr/>
          <a:lstStyle/>
          <a:p>
            <a:pPr algn="ctr"/>
            <a:r>
              <a:rPr lang="en-US" sz="3600" dirty="0" smtClean="0"/>
              <a:t>STATISTICS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6336704" cy="468322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Work Time </a:t>
            </a:r>
            <a:r>
              <a:rPr lang="bg-BG" sz="3200" dirty="0" smtClean="0"/>
              <a:t>≈</a:t>
            </a:r>
            <a:r>
              <a:rPr lang="en-US" sz="3200" dirty="0" smtClean="0"/>
              <a:t> 20 h / member.</a:t>
            </a:r>
          </a:p>
          <a:p>
            <a:pPr marL="0" indent="0" algn="ctr">
              <a:buNone/>
            </a:pPr>
            <a:r>
              <a:rPr lang="en-US" sz="3200" dirty="0" smtClean="0"/>
              <a:t>Start Date – 12.09.2014</a:t>
            </a:r>
          </a:p>
          <a:p>
            <a:pPr marL="0" indent="0" algn="ctr">
              <a:buNone/>
            </a:pPr>
            <a:r>
              <a:rPr lang="en-US" sz="3200" dirty="0" smtClean="0"/>
              <a:t>End Date – 16.09.2014</a:t>
            </a:r>
          </a:p>
          <a:p>
            <a:pPr marL="0" indent="0" algn="ctr">
              <a:buNone/>
            </a:pPr>
            <a:r>
              <a:rPr lang="en-US" sz="3200" dirty="0" smtClean="0"/>
              <a:t>More </a:t>
            </a:r>
            <a:r>
              <a:rPr lang="en-US" sz="3200" dirty="0"/>
              <a:t>than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r>
              <a:rPr lang="en-US" sz="3200" dirty="0"/>
              <a:t> lines of code</a:t>
            </a:r>
            <a:r>
              <a:rPr lang="en-US" sz="3200" dirty="0" smtClean="0"/>
              <a:t>.</a:t>
            </a:r>
          </a:p>
          <a:p>
            <a:pPr marL="0" indent="0" algn="ctr">
              <a:buNone/>
            </a:pPr>
            <a:r>
              <a:rPr lang="en-US" sz="3200" dirty="0" smtClean="0"/>
              <a:t>80% of the time – DEBUGGING!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8342" y="3845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825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294" y="368489"/>
            <a:ext cx="6324600" cy="914400"/>
          </a:xfrm>
        </p:spPr>
        <p:txBody>
          <a:bodyPr/>
          <a:lstStyle/>
          <a:p>
            <a:pPr algn="ctr"/>
            <a:r>
              <a:rPr lang="en-US" sz="3600" dirty="0" smtClean="0"/>
              <a:t>SOURCE CODE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6474" y="1277442"/>
            <a:ext cx="6170240" cy="2256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can see full code with</a:t>
            </a:r>
            <a:r>
              <a:rPr lang="bg-BG" dirty="0" smtClean="0"/>
              <a:t> </a:t>
            </a:r>
            <a:r>
              <a:rPr lang="en-US" dirty="0" smtClean="0"/>
              <a:t>explanations in</a:t>
            </a:r>
            <a:r>
              <a:rPr lang="bg-BG" dirty="0" smtClean="0"/>
              <a:t> </a:t>
            </a:r>
            <a:r>
              <a:rPr lang="en-US" dirty="0" smtClean="0"/>
              <a:t>Bulgarian on:</a:t>
            </a:r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</a:t>
            </a:r>
            <a:r>
              <a:rPr lang="en-US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webvisuality.com/hangman-by-banana-yellow</a:t>
            </a:r>
            <a:endParaRPr lang="en-US" u="sng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 smtClean="0"/>
              <a:t>We are open for feedback and comments.</a:t>
            </a:r>
            <a:endParaRPr lang="en-US" dirty="0"/>
          </a:p>
          <a:p>
            <a:pPr marL="0" indent="0" algn="ctr">
              <a:buNone/>
            </a:pPr>
            <a:endParaRPr lang="en-US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342" y="45323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31357" y="4437112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pPr algn="ctr"/>
            <a:r>
              <a:rPr lang="en-US" sz="3600" kern="0" dirty="0" smtClean="0"/>
              <a:t>GitHub Repository</a:t>
            </a:r>
            <a:endParaRPr lang="bg-BG" sz="3600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72533" y="5217765"/>
            <a:ext cx="6242248" cy="132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http://github.com/Filkolev/BANANA-YELLOW/Hangman</a:t>
            </a:r>
            <a:endParaRPr lang="bg-BG" u="sng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_era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Computer era design template</Template>
  <TotalTime>174</TotalTime>
  <Words>133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Arial Rounded MT Bold</vt:lpstr>
      <vt:lpstr>Eras Bold ITC</vt:lpstr>
      <vt:lpstr>computer_era</vt:lpstr>
      <vt:lpstr>PowerPoint Presentation</vt:lpstr>
      <vt:lpstr>PowerPoint Presentation</vt:lpstr>
      <vt:lpstr>3 CATEGORIES</vt:lpstr>
      <vt:lpstr>STATISTICS</vt:lpstr>
      <vt:lpstr>SOURCE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“BANANA YELLOW”</dc:title>
  <dc:creator>Martin Kurshumov</dc:creator>
  <cp:keywords/>
  <cp:lastModifiedBy>Martin Kurshumov</cp:lastModifiedBy>
  <cp:revision>22</cp:revision>
  <dcterms:created xsi:type="dcterms:W3CDTF">2014-09-13T20:43:59Z</dcterms:created>
  <dcterms:modified xsi:type="dcterms:W3CDTF">2014-09-16T14:56:28Z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