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9.jpg" ContentType="image/png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60" r:id="rId3"/>
    <p:sldId id="257" r:id="rId4"/>
    <p:sldId id="258" r:id="rId5"/>
    <p:sldId id="26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3333"/>
    <a:srgbClr val="990000"/>
    <a:srgbClr val="969696"/>
    <a:srgbClr val="EAEAEA"/>
    <a:srgbClr val="035540"/>
    <a:srgbClr val="023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4" d="100"/>
          <a:sy n="84" d="100"/>
        </p:scale>
        <p:origin x="89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19200"/>
            <a:ext cx="6096000" cy="838200"/>
          </a:xfrm>
        </p:spPr>
        <p:txBody>
          <a:bodyPr anchor="b" anchorCtr="0"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000592"/>
            <a:ext cx="6096000" cy="4572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A0CDCD4-CD15-4862-B1EC-A0830985C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EEB80-B944-460A-8974-680B94F586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4754B-EBAD-441D-9215-DC4567C7D4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05450" y="838200"/>
            <a:ext cx="158115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838200"/>
            <a:ext cx="48768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DB937-FF70-458F-9A54-326C4DD28C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1447800"/>
            <a:ext cx="5486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743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238500" y="2743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886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8500" y="3886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EFE7876-85AD-4479-9C81-C1386789C9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38E5-157D-44DF-8C40-B0224E59B7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38E5-157D-44DF-8C40-B0224E59B7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01226-8442-42ED-B1D2-7090889D8A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3086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5700" y="1828800"/>
            <a:ext cx="3086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0797D1-C824-4779-9D82-17BA43A78E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400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320039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320039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3800" y="1535113"/>
            <a:ext cx="3124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3800" y="2174875"/>
            <a:ext cx="3124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65466-53CE-45C9-8063-F153F075CE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75FEC-4C04-4A63-A9AD-7EEEA99AE2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33B50-9CB4-4DFF-884B-2AB146F79B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80ED7-4E65-440D-9621-BA14847477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6324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E66DC7F-F594-478E-9152-650489D137D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>
    <p:cove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 rot="2125980">
            <a:off x="-465364" y="3272084"/>
            <a:ext cx="742716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9pPr>
          </a:lstStyle>
          <a:p>
            <a:pPr algn="ctr"/>
            <a:r>
              <a:rPr lang="en-US" sz="5400" kern="0" dirty="0" smtClean="0"/>
              <a:t>“BANANA YELLOW”</a:t>
            </a:r>
          </a:p>
          <a:p>
            <a:pPr algn="ctr"/>
            <a:r>
              <a:rPr lang="en-US" sz="5400" kern="0" dirty="0" smtClean="0"/>
              <a:t>team</a:t>
            </a:r>
            <a:endParaRPr lang="en-US" sz="5400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3280"/>
            <a:ext cx="1627200" cy="162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931217"/>
            <a:ext cx="1627200" cy="162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796" y="966880"/>
            <a:ext cx="1627200" cy="162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88288"/>
            <a:ext cx="1627200" cy="162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614160"/>
            <a:ext cx="1627200" cy="162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5115509"/>
            <a:ext cx="1627200" cy="162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Rectangle 12"/>
          <p:cNvSpPr/>
          <p:nvPr/>
        </p:nvSpPr>
        <p:spPr>
          <a:xfrm>
            <a:off x="359782" y="1780480"/>
            <a:ext cx="7603363" cy="264687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gency FB" panose="020B0503020202020204" pitchFamily="34" charset="0"/>
              </a:rPr>
              <a:t>PRESENTS</a:t>
            </a:r>
            <a:endParaRPr lang="en-US" sz="1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55277" y="32048"/>
            <a:ext cx="1635383" cy="64633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2014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“BANANA YELLOW”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endParaRPr lang="bg-BG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5" y="-31960"/>
            <a:ext cx="671029" cy="671029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564904"/>
            <a:ext cx="28575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179512" y="692696"/>
            <a:ext cx="4832738" cy="90575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">
              <a:avLst/>
            </a:prstTxWarp>
            <a:spAutoFit/>
          </a:bodyPr>
          <a:lstStyle/>
          <a:p>
            <a:pPr algn="ctr"/>
            <a:r>
              <a:rPr lang="en-US" sz="7200" b="0" cap="none" spc="0" dirty="0" smtClean="0">
                <a:ln w="0">
                  <a:solidFill>
                    <a:schemeClr val="tx1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 Rounded MT Bold" panose="020F0704030504030204" pitchFamily="34" charset="0"/>
              </a:rPr>
              <a:t>HANGMAN</a:t>
            </a:r>
            <a:endParaRPr lang="en-US" sz="5400" b="0" cap="none" spc="0" dirty="0">
              <a:ln w="0">
                <a:solidFill>
                  <a:schemeClr val="tx1"/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7709" y="1615618"/>
            <a:ext cx="3096344" cy="52665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Inverted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Rounded MT Bold" panose="020F0704030504030204" pitchFamily="34" charset="0"/>
              </a:rPr>
              <a:t>THE GAME</a:t>
            </a:r>
            <a:endParaRPr lang="bg-BG" sz="2800" b="1" cap="none" spc="0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-1104"/>
            <a:ext cx="671029" cy="6710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90222" y="46365"/>
            <a:ext cx="1635383" cy="64633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2014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“BANANA YELLOW”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endParaRPr lang="bg-BG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11560" y="1676400"/>
            <a:ext cx="6170240" cy="44196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520" y="0"/>
            <a:ext cx="671029" cy="671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68342" y="38458"/>
            <a:ext cx="1635383" cy="64633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2014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“BANANA YELLOW”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endParaRPr lang="bg-BG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GitHub Repository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76400"/>
            <a:ext cx="6242248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http://</a:t>
            </a:r>
            <a:r>
              <a:rPr lang="en-US" u="sng" dirty="0">
                <a:solidFill>
                  <a:srgbClr val="0070C0"/>
                </a:solidFill>
              </a:rPr>
              <a:t>github.com/Filkolev/BANANA-YELLOW</a:t>
            </a:r>
            <a:endParaRPr lang="bg-BG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5724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_era">
  <a:themeElements>
    <a:clrScheme name="financial_statu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nancial_status">
      <a:majorFont>
        <a:latin typeface="Eras Bold ITC"/>
        <a:ea typeface=""/>
        <a:cs typeface=""/>
      </a:majorFont>
      <a:minorFont>
        <a:latin typeface="Eras Bol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ncial_stat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854117D-F09A-4C85-B430-16B400B3E1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Computer era design template</Template>
  <TotalTime>111</TotalTime>
  <Words>37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Agency FB</vt:lpstr>
      <vt:lpstr>Arial</vt:lpstr>
      <vt:lpstr>Arial Rounded MT Bold</vt:lpstr>
      <vt:lpstr>Eras Bold ITC</vt:lpstr>
      <vt:lpstr>computer_era</vt:lpstr>
      <vt:lpstr>PowerPoint Presentation</vt:lpstr>
      <vt:lpstr>PowerPoint Presentation</vt:lpstr>
      <vt:lpstr>SOURCE CODE</vt:lpstr>
      <vt:lpstr>GitHub Repository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 “BANANA YELLOW”</dc:title>
  <dc:creator>Martin Kurshumov</dc:creator>
  <cp:keywords/>
  <cp:lastModifiedBy>Martin Kurshumov</cp:lastModifiedBy>
  <cp:revision>13</cp:revision>
  <dcterms:created xsi:type="dcterms:W3CDTF">2014-09-13T20:43:59Z</dcterms:created>
  <dcterms:modified xsi:type="dcterms:W3CDTF">2014-09-13T22:35:47Z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TC103367859990</vt:lpwstr>
  </property>
</Properties>
</file>