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media/image10.jpg" ContentType="image/pn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60" r:id="rId3"/>
    <p:sldId id="257" r:id="rId4"/>
    <p:sldId id="258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333333"/>
    <a:srgbClr val="990000"/>
    <a:srgbClr val="969696"/>
    <a:srgbClr val="EAEAEA"/>
    <a:srgbClr val="035540"/>
    <a:srgbClr val="023A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07" autoAdjust="0"/>
  </p:normalViewPr>
  <p:slideViewPr>
    <p:cSldViewPr>
      <p:cViewPr varScale="1">
        <p:scale>
          <a:sx n="75" d="100"/>
          <a:sy n="75" d="100"/>
        </p:scale>
        <p:origin x="1038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219200"/>
            <a:ext cx="6096000" cy="838200"/>
          </a:xfrm>
        </p:spPr>
        <p:txBody>
          <a:bodyPr anchor="b" anchorCtr="0"/>
          <a:lstStyle>
            <a:lvl1pPr algn="l"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2000592"/>
            <a:ext cx="6096000" cy="457200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A0CDCD4-CD15-4862-B1EC-A0830985C3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90600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600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BEEB80-B944-460A-8974-680B94F5861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C4754B-EBAD-441D-9215-DC4567C7D4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05450" y="838200"/>
            <a:ext cx="158115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838200"/>
            <a:ext cx="48768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CDB937-FF70-458F-9A54-326C4DD28C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0" y="1447800"/>
            <a:ext cx="5486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2743200"/>
            <a:ext cx="3086100" cy="99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238500" y="2743200"/>
            <a:ext cx="3086100" cy="99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0" y="3886200"/>
            <a:ext cx="3086100" cy="99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38500" y="3886200"/>
            <a:ext cx="3086100" cy="99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EFE7876-85AD-4479-9C81-C1386789C9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F38E5-157D-44DF-8C40-B0224E59B7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F38E5-157D-44DF-8C40-B0224E59B7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A01226-8442-42ED-B1D2-7090889D8A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30861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95700" y="1828800"/>
            <a:ext cx="30861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0797D1-C824-4779-9D82-17BA43A78E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6400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535113"/>
            <a:ext cx="320039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2174875"/>
            <a:ext cx="320039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33800" y="1535113"/>
            <a:ext cx="3124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33800" y="2174875"/>
            <a:ext cx="31242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665466-53CE-45C9-8063-F153F075CEF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775FEC-4C04-4A63-A9AD-7EEEA99AE2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333B50-9CB4-4DFF-884B-2AB146F79B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580ED7-4E65-440D-9621-BA14847477E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0"/>
            <a:ext cx="6324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76400"/>
            <a:ext cx="6324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E66DC7F-F594-478E-9152-650489D137D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slow">
    <p:cover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Eras Bold ITC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Eras Bold ITC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Eras Bold ITC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Eras Bold ITC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Eras Bold ITC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Eras Bold ITC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Eras Bold ITC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Eras Bold ITC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ebvisuality.com/hangman-by-banana-yellow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Filkolev/BANANA-YELLOW/tree/master/Hangman" TargetMode="Externa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898" y="2417673"/>
            <a:ext cx="1627200" cy="155693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 rot="2125980">
            <a:off x="-465364" y="3272084"/>
            <a:ext cx="742716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Eras Bold ITC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Eras Bold ITC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Eras Bold ITC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Eras Bold ITC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Eras Bold ITC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Eras Bold ITC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Eras Bold ITC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Eras Bold ITC" pitchFamily="34" charset="0"/>
              </a:defRPr>
            </a:lvl9pPr>
          </a:lstStyle>
          <a:p>
            <a:pPr algn="ctr"/>
            <a:r>
              <a:rPr lang="en-US" sz="5400" kern="0" dirty="0" smtClean="0"/>
              <a:t>“BANANA YELLOW”</a:t>
            </a:r>
          </a:p>
          <a:p>
            <a:pPr algn="ctr"/>
            <a:r>
              <a:rPr lang="en-US" sz="5400" kern="0" dirty="0" smtClean="0"/>
              <a:t>team</a:t>
            </a:r>
            <a:endParaRPr lang="en-US" sz="5400" kern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53280"/>
            <a:ext cx="1627200" cy="16272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931217"/>
            <a:ext cx="1627200" cy="16272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796" y="966880"/>
            <a:ext cx="1627200" cy="16272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788288"/>
            <a:ext cx="1627200" cy="16272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5085184"/>
            <a:ext cx="1627200" cy="16272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" name="TextBox 2"/>
          <p:cNvSpPr txBox="1"/>
          <p:nvPr/>
        </p:nvSpPr>
        <p:spPr>
          <a:xfrm>
            <a:off x="7655277" y="32048"/>
            <a:ext cx="1635383" cy="646331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Copyright 2014 </a:t>
            </a:r>
          </a:p>
          <a:p>
            <a:pPr algn="ctr"/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“BANANA YELLOW” </a:t>
            </a:r>
          </a:p>
          <a:p>
            <a:pPr algn="ctr"/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</a:t>
            </a:r>
            <a:endParaRPr lang="bg-BG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455" y="-31960"/>
            <a:ext cx="671029" cy="67102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24171" y="1911539"/>
            <a:ext cx="7603363" cy="2646878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6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gency FB" panose="020B0503020202020204" pitchFamily="34" charset="0"/>
              </a:rPr>
              <a:t>PRESENTS</a:t>
            </a:r>
            <a:endParaRPr lang="en-US" sz="166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564904"/>
            <a:ext cx="2857500" cy="2857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Rectangle 4"/>
          <p:cNvSpPr/>
          <p:nvPr/>
        </p:nvSpPr>
        <p:spPr>
          <a:xfrm>
            <a:off x="179512" y="692696"/>
            <a:ext cx="4832738" cy="90575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Triangle">
              <a:avLst/>
            </a:prstTxWarp>
            <a:spAutoFit/>
          </a:bodyPr>
          <a:lstStyle/>
          <a:p>
            <a:pPr algn="ctr"/>
            <a:r>
              <a:rPr lang="en-US" sz="7200" b="0" cap="none" spc="0" dirty="0" smtClean="0">
                <a:ln w="0">
                  <a:solidFill>
                    <a:schemeClr val="tx1"/>
                  </a:solidFill>
                </a:ln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Arial Rounded MT Bold" panose="020F0704030504030204" pitchFamily="34" charset="0"/>
              </a:rPr>
              <a:t>HANGMAN</a:t>
            </a:r>
            <a:endParaRPr lang="en-US" sz="5400" b="0" cap="none" spc="0" dirty="0">
              <a:ln w="0">
                <a:solidFill>
                  <a:schemeClr val="tx1"/>
                </a:solidFill>
              </a:ln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Arial Rounded MT Bold" panose="020F07040305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47709" y="1615618"/>
            <a:ext cx="3096344" cy="52665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TriangleInverted">
              <a:avLst/>
            </a:prstTxWarp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b="1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Rounded MT Bold" panose="020F0704030504030204" pitchFamily="34" charset="0"/>
              </a:rPr>
              <a:t>THE GAME</a:t>
            </a:r>
            <a:endParaRPr lang="bg-BG" sz="2800" b="1" cap="none" spc="0" dirty="0">
              <a:ln>
                <a:solidFill>
                  <a:schemeClr val="tx1"/>
                </a:solidFill>
              </a:ln>
              <a:solidFill>
                <a:srgbClr val="FF0000"/>
              </a:solidFill>
              <a:effectLst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-1104"/>
            <a:ext cx="671029" cy="67102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690222" y="46365"/>
            <a:ext cx="1635383" cy="646331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Copyright 2014 </a:t>
            </a:r>
          </a:p>
          <a:p>
            <a:pPr algn="ctr"/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“BANANA YELLOW” </a:t>
            </a:r>
          </a:p>
          <a:p>
            <a:pPr algn="ctr"/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</a:t>
            </a:r>
            <a:endParaRPr lang="bg-BG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39294" y="368489"/>
            <a:ext cx="6324600" cy="914400"/>
          </a:xfrm>
        </p:spPr>
        <p:txBody>
          <a:bodyPr/>
          <a:lstStyle/>
          <a:p>
            <a:pPr algn="ctr"/>
            <a:r>
              <a:rPr lang="en-US" sz="3600" dirty="0" smtClean="0"/>
              <a:t>SOURCE CODE</a:t>
            </a:r>
            <a:endParaRPr lang="en-US" sz="36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31357" y="1442455"/>
            <a:ext cx="6170240" cy="225665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You can see explanations in</a:t>
            </a:r>
            <a:r>
              <a:rPr lang="bg-BG" dirty="0" smtClean="0"/>
              <a:t> </a:t>
            </a:r>
            <a:r>
              <a:rPr lang="en-US" dirty="0" smtClean="0"/>
              <a:t>Bulgarian at:</a:t>
            </a:r>
            <a:br>
              <a:rPr lang="en-US" dirty="0" smtClean="0"/>
            </a:br>
            <a:r>
              <a:rPr lang="en-US" u="sng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http://</a:t>
            </a:r>
            <a:r>
              <a:rPr lang="en-US" u="sng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webvisuality.com/hangman-by-banana-yellow</a:t>
            </a:r>
            <a:endParaRPr lang="en-US" u="sng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en-US" dirty="0" smtClean="0"/>
              <a:t>We are open for feedback and comments.</a:t>
            </a:r>
            <a:endParaRPr lang="en-US" dirty="0"/>
          </a:p>
          <a:p>
            <a:pPr marL="0" indent="0" algn="ctr">
              <a:buNone/>
            </a:pPr>
            <a:endParaRPr lang="en-US" u="sng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520" y="0"/>
            <a:ext cx="671029" cy="6710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68342" y="45323"/>
            <a:ext cx="1635383" cy="646331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Copyright 2014 </a:t>
            </a:r>
          </a:p>
          <a:p>
            <a:pPr algn="ctr"/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“BANANA YELLOW” </a:t>
            </a:r>
          </a:p>
          <a:p>
            <a:pPr algn="ctr"/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</a:t>
            </a:r>
            <a:endParaRPr lang="bg-BG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531357" y="4437112"/>
            <a:ext cx="6324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Eras Bold ITC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Eras Bold ITC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Eras Bold ITC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Eras Bold ITC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Eras Bold ITC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Eras Bold ITC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Eras Bold ITC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Eras Bold ITC" pitchFamily="34" charset="0"/>
              </a:defRPr>
            </a:lvl9pPr>
          </a:lstStyle>
          <a:p>
            <a:pPr algn="ctr"/>
            <a:r>
              <a:rPr lang="en-US" sz="3600" kern="0" dirty="0" smtClean="0"/>
              <a:t>GitHub Repository</a:t>
            </a:r>
            <a:endParaRPr lang="bg-BG" sz="3600" kern="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572533" y="5217765"/>
            <a:ext cx="6242248" cy="1320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u="sng" kern="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5"/>
              </a:rPr>
              <a:t>http://github.com/Filkolev/BANANA-YELLOW/Hangman</a:t>
            </a:r>
            <a:endParaRPr lang="bg-BG" u="sng" kern="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27589"/>
            <a:ext cx="6324600" cy="914400"/>
          </a:xfrm>
        </p:spPr>
        <p:txBody>
          <a:bodyPr/>
          <a:lstStyle/>
          <a:p>
            <a:pPr algn="ctr"/>
            <a:r>
              <a:rPr lang="en-US" sz="3600" dirty="0" smtClean="0"/>
              <a:t>3 CATEGORIES</a:t>
            </a:r>
            <a:endParaRPr lang="en-US" sz="36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043608" y="1340768"/>
            <a:ext cx="6336704" cy="4755232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sz="3200" dirty="0" smtClean="0"/>
              <a:t>Category </a:t>
            </a:r>
            <a:r>
              <a:rPr lang="en-US" sz="3200" dirty="0" smtClean="0">
                <a:solidFill>
                  <a:srgbClr val="FF0000"/>
                </a:solidFill>
              </a:rPr>
              <a:t>“ANIMALS”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smtClean="0"/>
              <a:t>– more than 50 words.</a:t>
            </a:r>
          </a:p>
          <a:p>
            <a:pPr marL="0" indent="0">
              <a:buNone/>
            </a:pPr>
            <a:r>
              <a:rPr lang="en-US" sz="3200" dirty="0" smtClean="0"/>
              <a:t>2. Category </a:t>
            </a:r>
            <a:r>
              <a:rPr lang="en-US" sz="3200" dirty="0" smtClean="0">
                <a:solidFill>
                  <a:srgbClr val="FF0000"/>
                </a:solidFill>
              </a:rPr>
              <a:t>“CAPITALS” </a:t>
            </a:r>
          </a:p>
          <a:p>
            <a:pPr marL="0" indent="0">
              <a:buNone/>
            </a:pPr>
            <a:r>
              <a:rPr lang="en-US" sz="3200" dirty="0" smtClean="0"/>
              <a:t>– more than 30 words.</a:t>
            </a:r>
          </a:p>
          <a:p>
            <a:pPr marL="0" indent="0">
              <a:buNone/>
            </a:pPr>
            <a:r>
              <a:rPr lang="en-US" sz="3200" dirty="0" smtClean="0"/>
              <a:t>3. Category </a:t>
            </a:r>
            <a:r>
              <a:rPr lang="en-US" sz="3200" dirty="0" smtClean="0">
                <a:solidFill>
                  <a:srgbClr val="FF0000"/>
                </a:solidFill>
              </a:rPr>
              <a:t>“FRUITS AND VEGETABLES” </a:t>
            </a:r>
          </a:p>
          <a:p>
            <a:pPr marL="0" indent="0">
              <a:buNone/>
            </a:pPr>
            <a:r>
              <a:rPr lang="en-US" sz="3200" dirty="0" smtClean="0"/>
              <a:t>– more than 20</a:t>
            </a:r>
            <a:r>
              <a:rPr lang="en-US" sz="3200" dirty="0"/>
              <a:t> </a:t>
            </a:r>
            <a:r>
              <a:rPr lang="en-US" sz="3200" dirty="0" smtClean="0"/>
              <a:t>words.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520" y="0"/>
            <a:ext cx="671029" cy="6710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68342" y="38458"/>
            <a:ext cx="1635383" cy="646331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Copyright 2014 </a:t>
            </a:r>
          </a:p>
          <a:p>
            <a:pPr algn="ctr"/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“BANANA YELLOW” </a:t>
            </a:r>
          </a:p>
          <a:p>
            <a:pPr algn="ctr"/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</a:t>
            </a:r>
            <a:endParaRPr lang="bg-BG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5537815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6324600" cy="914400"/>
          </a:xfrm>
        </p:spPr>
        <p:txBody>
          <a:bodyPr/>
          <a:lstStyle/>
          <a:p>
            <a:pPr algn="ctr"/>
            <a:r>
              <a:rPr lang="en-US" sz="3600" dirty="0" smtClean="0"/>
              <a:t>STATISTICS</a:t>
            </a:r>
            <a:endParaRPr lang="bg-BG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700808"/>
            <a:ext cx="6336704" cy="4683224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 smtClean="0"/>
              <a:t>Work Time </a:t>
            </a:r>
            <a:r>
              <a:rPr lang="bg-BG" sz="3200" dirty="0" smtClean="0"/>
              <a:t>≈</a:t>
            </a:r>
            <a:r>
              <a:rPr lang="en-US" sz="3200" dirty="0" smtClean="0"/>
              <a:t> 20 h / member.</a:t>
            </a:r>
          </a:p>
          <a:p>
            <a:pPr marL="0" indent="0" algn="ctr">
              <a:buNone/>
            </a:pPr>
            <a:r>
              <a:rPr lang="en-US" sz="3200" dirty="0" smtClean="0"/>
              <a:t>Start Date – 12.09.2014</a:t>
            </a:r>
          </a:p>
          <a:p>
            <a:pPr marL="0" indent="0" algn="ctr">
              <a:buNone/>
            </a:pPr>
            <a:r>
              <a:rPr lang="en-US" sz="3200" dirty="0" smtClean="0"/>
              <a:t>End Date – 16.09.2014</a:t>
            </a:r>
          </a:p>
          <a:p>
            <a:pPr marL="0" indent="0" algn="ctr">
              <a:buNone/>
            </a:pPr>
            <a:r>
              <a:rPr lang="en-US" sz="3200" dirty="0" smtClean="0"/>
              <a:t>More </a:t>
            </a:r>
            <a:r>
              <a:rPr lang="en-US" sz="3200" dirty="0"/>
              <a:t>than </a:t>
            </a:r>
            <a:r>
              <a:rPr 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500</a:t>
            </a:r>
            <a:r>
              <a:rPr lang="en-US" sz="3200" dirty="0"/>
              <a:t> lines of code</a:t>
            </a:r>
            <a:r>
              <a:rPr lang="en-US" sz="3200" dirty="0" smtClean="0"/>
              <a:t>.</a:t>
            </a:r>
          </a:p>
          <a:p>
            <a:pPr marL="0" indent="0" algn="ctr">
              <a:buNone/>
            </a:pPr>
            <a:r>
              <a:rPr lang="en-US" sz="3200" dirty="0" smtClean="0"/>
              <a:t>80% of the time – DEBUGGING!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7668342" y="38458"/>
            <a:ext cx="1635383" cy="646331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Copyright 2014 </a:t>
            </a:r>
          </a:p>
          <a:p>
            <a:pPr algn="ctr"/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“BANANA YELLOW” </a:t>
            </a:r>
          </a:p>
          <a:p>
            <a:pPr algn="ctr"/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</a:t>
            </a:r>
            <a:endParaRPr lang="bg-BG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520" y="0"/>
            <a:ext cx="671029" cy="67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28258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uter_era">
  <a:themeElements>
    <a:clrScheme name="financial_statu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inancial_status">
      <a:majorFont>
        <a:latin typeface="Eras Bold ITC"/>
        <a:ea typeface=""/>
        <a:cs typeface=""/>
      </a:majorFont>
      <a:minorFont>
        <a:latin typeface="Eras Bold IT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ncial_statu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ncial_statu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ncial_statu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ncial_statu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ncial_statu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ncial_statu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ncial_statu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ncial_statu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ncial_statu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ncial_statu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ncial_statu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ncial_statu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854117D-F09A-4C85-B430-16B400B3E14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Computer era design template</Template>
  <TotalTime>294</TotalTime>
  <Words>130</Words>
  <Application>Microsoft Office PowerPoint</Application>
  <PresentationFormat>On-screen Show (4:3)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Agency FB</vt:lpstr>
      <vt:lpstr>Arial</vt:lpstr>
      <vt:lpstr>Arial Rounded MT Bold</vt:lpstr>
      <vt:lpstr>Eras Bold ITC</vt:lpstr>
      <vt:lpstr>computer_era</vt:lpstr>
      <vt:lpstr>PowerPoint Presentation</vt:lpstr>
      <vt:lpstr>PowerPoint Presentation</vt:lpstr>
      <vt:lpstr>SOURCE CODE</vt:lpstr>
      <vt:lpstr>3 CATEGORIES</vt:lpstr>
      <vt:lpstr>STATISTICS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 “BANANA YELLOW”</dc:title>
  <dc:creator>Martin Kurshumov</dc:creator>
  <cp:keywords/>
  <cp:lastModifiedBy>Stanimir Stoyanov</cp:lastModifiedBy>
  <cp:revision>26</cp:revision>
  <dcterms:created xsi:type="dcterms:W3CDTF">2014-09-13T20:43:59Z</dcterms:created>
  <dcterms:modified xsi:type="dcterms:W3CDTF">2014-09-18T10:17:32Z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TC103367859990</vt:lpwstr>
  </property>
</Properties>
</file>