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cove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visuality.com/hangman-by-banana-yellow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ithub.com/Filkolev/BANANA-YELLOW/Hangman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98" y="2417673"/>
            <a:ext cx="1627200" cy="15569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 rot="2125980">
            <a:off x="-465364" y="3272084"/>
            <a:ext cx="742716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pPr algn="ctr"/>
            <a:r>
              <a:rPr lang="en-US" sz="5400" kern="0" dirty="0" smtClean="0"/>
              <a:t>“BANANA YELLOW”</a:t>
            </a:r>
          </a:p>
          <a:p>
            <a:pPr algn="ctr"/>
            <a:r>
              <a:rPr lang="en-US" sz="5400" kern="0" dirty="0" smtClean="0"/>
              <a:t>team</a:t>
            </a:r>
            <a:endParaRPr lang="en-US" sz="54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2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31217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96" y="966880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88288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085184"/>
            <a:ext cx="1627200" cy="162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655277" y="3204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5" y="-31960"/>
            <a:ext cx="671029" cy="6710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4171" y="1911539"/>
            <a:ext cx="7603363" cy="264687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gency FB" panose="020B0503020202020204" pitchFamily="34" charset="0"/>
              </a:rPr>
              <a:t>PRESENTS</a:t>
            </a:r>
            <a:endParaRPr lang="en-US" sz="1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179512" y="692696"/>
            <a:ext cx="4832738" cy="9057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7200" b="0" cap="none" spc="0" dirty="0" smtClean="0">
                <a:ln w="0">
                  <a:solidFill>
                    <a:schemeClr val="tx1"/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Rounded MT Bold" panose="020F0704030504030204" pitchFamily="34" charset="0"/>
              </a:rPr>
              <a:t>HANGMAN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7709" y="1615618"/>
            <a:ext cx="3096344" cy="52665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THE GAME</a:t>
            </a:r>
            <a:endParaRPr lang="bg-BG" sz="2800" b="1" cap="none" spc="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-1104"/>
            <a:ext cx="671029" cy="671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90222" y="46365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1560" y="1676400"/>
            <a:ext cx="6170240" cy="2256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can see full code with</a:t>
            </a:r>
            <a:r>
              <a:rPr lang="bg-BG" dirty="0" smtClean="0"/>
              <a:t> </a:t>
            </a:r>
            <a:r>
              <a:rPr lang="en-US" dirty="0" smtClean="0"/>
              <a:t>explanations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Bulgarian on:</a:t>
            </a:r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http://webvisuality.com/hangman-by-banana-yellow/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0" y="0"/>
            <a:ext cx="671029" cy="671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8342" y="38458"/>
            <a:ext cx="1635383" cy="64633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2014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“BANANA YELLOW” </a:t>
            </a:r>
          </a:p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bg-BG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46162" y="378904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Eras Bold ITC" pitchFamily="34" charset="0"/>
              </a:defRPr>
            </a:lvl9pPr>
          </a:lstStyle>
          <a:p>
            <a:pPr algn="ctr"/>
            <a:r>
              <a:rPr lang="en-US" kern="0" dirty="0" smtClean="0"/>
              <a:t>GitHub Repository</a:t>
            </a:r>
            <a:endParaRPr lang="bg-BG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4790157"/>
            <a:ext cx="6242248" cy="132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 dirty="0" smtClean="0">
                <a:solidFill>
                  <a:srgbClr val="0070C0"/>
                </a:solidFill>
                <a:hlinkClick r:id="rId5"/>
              </a:rPr>
              <a:t>http://github.com/Filkolev/BANANA-YELLOW/Hangman</a:t>
            </a:r>
            <a:endParaRPr lang="bg-BG" u="sng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_era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Computer era design template</Template>
  <TotalTime>126</TotalTime>
  <Words>48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Agency FB</vt:lpstr>
      <vt:lpstr>Arial</vt:lpstr>
      <vt:lpstr>Arial Rounded MT Bold</vt:lpstr>
      <vt:lpstr>Eras Bold ITC</vt:lpstr>
      <vt:lpstr>computer_era</vt:lpstr>
      <vt:lpstr>PowerPoint Presentation</vt:lpstr>
      <vt:lpstr>PowerPoint Presentation</vt:lpstr>
      <vt:lpstr>SOURCE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“BANANA YELLOW”</dc:title>
  <dc:creator>Martin Kurshumov</dc:creator>
  <cp:keywords/>
  <cp:lastModifiedBy>Stanimir Stoyanov</cp:lastModifiedBy>
  <cp:revision>16</cp:revision>
  <dcterms:created xsi:type="dcterms:W3CDTF">2014-09-13T20:43:59Z</dcterms:created>
  <dcterms:modified xsi:type="dcterms:W3CDTF">2014-09-16T13:51:22Z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