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1" r:id="rId6"/>
    <p:sldId id="258" r:id="rId7"/>
    <p:sldId id="262" r:id="rId8"/>
    <p:sldId id="259" r:id="rId9"/>
    <p:sldId id="263" r:id="rId10"/>
    <p:sldId id="264" r:id="rId11"/>
    <p:sldId id="265" r:id="rId12"/>
    <p:sldId id="260" r:id="rId13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7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9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4B8484-E0BC-4E5A-9109-22070E598CE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13A8029-898A-459E-B059-D48D3D9AAA98}">
      <dgm:prSet/>
      <dgm:spPr/>
      <dgm:t>
        <a:bodyPr/>
        <a:lstStyle/>
        <a:p>
          <a:r>
            <a:rPr lang="it-IT"/>
            <a:t>Split variabile del dataset Training-Test</a:t>
          </a:r>
          <a:endParaRPr lang="en-US"/>
        </a:p>
      </dgm:t>
    </dgm:pt>
    <dgm:pt modelId="{F485231F-7F38-48D9-80C1-9D03BEE11C4D}" type="parTrans" cxnId="{393D24D8-4E59-47E4-99A7-7EF8AD78EE09}">
      <dgm:prSet/>
      <dgm:spPr/>
      <dgm:t>
        <a:bodyPr/>
        <a:lstStyle/>
        <a:p>
          <a:endParaRPr lang="en-US"/>
        </a:p>
      </dgm:t>
    </dgm:pt>
    <dgm:pt modelId="{F539F1FD-8709-4C26-BCAC-6FC419AB86A8}" type="sibTrans" cxnId="{393D24D8-4E59-47E4-99A7-7EF8AD78EE09}">
      <dgm:prSet/>
      <dgm:spPr/>
      <dgm:t>
        <a:bodyPr/>
        <a:lstStyle/>
        <a:p>
          <a:endParaRPr lang="en-US"/>
        </a:p>
      </dgm:t>
    </dgm:pt>
    <dgm:pt modelId="{F516CF27-EDA2-4F68-A348-B7D3912ACFB7}">
      <dgm:prSet/>
      <dgm:spPr/>
      <dgm:t>
        <a:bodyPr/>
        <a:lstStyle/>
        <a:p>
          <a:r>
            <a:rPr lang="it-IT"/>
            <a:t>50% - 50%</a:t>
          </a:r>
          <a:endParaRPr lang="en-US"/>
        </a:p>
      </dgm:t>
    </dgm:pt>
    <dgm:pt modelId="{A8383A9A-FF0D-4AB1-BB30-A7582D521084}" type="parTrans" cxnId="{6BC91AC0-B9CA-4F2D-B7AD-6823DAB1B447}">
      <dgm:prSet/>
      <dgm:spPr/>
      <dgm:t>
        <a:bodyPr/>
        <a:lstStyle/>
        <a:p>
          <a:endParaRPr lang="en-US"/>
        </a:p>
      </dgm:t>
    </dgm:pt>
    <dgm:pt modelId="{F8BA1E45-719C-428E-9EFE-F020D3AD561B}" type="sibTrans" cxnId="{6BC91AC0-B9CA-4F2D-B7AD-6823DAB1B447}">
      <dgm:prSet/>
      <dgm:spPr/>
      <dgm:t>
        <a:bodyPr/>
        <a:lstStyle/>
        <a:p>
          <a:endParaRPr lang="en-US"/>
        </a:p>
      </dgm:t>
    </dgm:pt>
    <dgm:pt modelId="{23F4C4FA-90E3-4975-B0C7-0ED07E555CC4}">
      <dgm:prSet/>
      <dgm:spPr/>
      <dgm:t>
        <a:bodyPr/>
        <a:lstStyle/>
        <a:p>
          <a:r>
            <a:rPr lang="it-IT"/>
            <a:t>60% - 40%</a:t>
          </a:r>
          <a:endParaRPr lang="en-US"/>
        </a:p>
      </dgm:t>
    </dgm:pt>
    <dgm:pt modelId="{2505A87B-51BE-4ECA-8A74-F84740EB3B81}" type="parTrans" cxnId="{A58D35C5-701B-4717-8DBF-A6D0983CE366}">
      <dgm:prSet/>
      <dgm:spPr/>
      <dgm:t>
        <a:bodyPr/>
        <a:lstStyle/>
        <a:p>
          <a:endParaRPr lang="en-US"/>
        </a:p>
      </dgm:t>
    </dgm:pt>
    <dgm:pt modelId="{57278EC2-6EDE-4D98-BB73-9A808AE82FA1}" type="sibTrans" cxnId="{A58D35C5-701B-4717-8DBF-A6D0983CE366}">
      <dgm:prSet/>
      <dgm:spPr/>
      <dgm:t>
        <a:bodyPr/>
        <a:lstStyle/>
        <a:p>
          <a:endParaRPr lang="en-US"/>
        </a:p>
      </dgm:t>
    </dgm:pt>
    <dgm:pt modelId="{0D8B8647-7B57-4703-A67A-C6C203347EA8}">
      <dgm:prSet/>
      <dgm:spPr/>
      <dgm:t>
        <a:bodyPr/>
        <a:lstStyle/>
        <a:p>
          <a:r>
            <a:rPr lang="it-IT"/>
            <a:t>70% - 30%</a:t>
          </a:r>
          <a:endParaRPr lang="en-US"/>
        </a:p>
      </dgm:t>
    </dgm:pt>
    <dgm:pt modelId="{D27BCAB9-3A11-4B0B-93D0-A573D7DCDBB1}" type="parTrans" cxnId="{BA558670-EBE7-40F8-BD89-A91ECB57CDA1}">
      <dgm:prSet/>
      <dgm:spPr/>
      <dgm:t>
        <a:bodyPr/>
        <a:lstStyle/>
        <a:p>
          <a:endParaRPr lang="en-US"/>
        </a:p>
      </dgm:t>
    </dgm:pt>
    <dgm:pt modelId="{13B14F41-2FD6-43B0-8461-DC5B2A415AD2}" type="sibTrans" cxnId="{BA558670-EBE7-40F8-BD89-A91ECB57CDA1}">
      <dgm:prSet/>
      <dgm:spPr/>
      <dgm:t>
        <a:bodyPr/>
        <a:lstStyle/>
        <a:p>
          <a:endParaRPr lang="en-US"/>
        </a:p>
      </dgm:t>
    </dgm:pt>
    <dgm:pt modelId="{EF807E38-BC99-4BEC-B183-C313CC06A34F}">
      <dgm:prSet/>
      <dgm:spPr/>
      <dgm:t>
        <a:bodyPr/>
        <a:lstStyle/>
        <a:p>
          <a:r>
            <a:rPr lang="it-IT"/>
            <a:t>80% - 20%</a:t>
          </a:r>
          <a:endParaRPr lang="en-US"/>
        </a:p>
      </dgm:t>
    </dgm:pt>
    <dgm:pt modelId="{AA6A1F22-FCE6-408B-B31C-C89BBC7B4968}" type="parTrans" cxnId="{BD548087-E595-4AF6-89DD-A30C2487FAB8}">
      <dgm:prSet/>
      <dgm:spPr/>
      <dgm:t>
        <a:bodyPr/>
        <a:lstStyle/>
        <a:p>
          <a:endParaRPr lang="en-US"/>
        </a:p>
      </dgm:t>
    </dgm:pt>
    <dgm:pt modelId="{70059EF4-E1AD-4EC2-B202-610676E3FC17}" type="sibTrans" cxnId="{BD548087-E595-4AF6-89DD-A30C2487FAB8}">
      <dgm:prSet/>
      <dgm:spPr/>
      <dgm:t>
        <a:bodyPr/>
        <a:lstStyle/>
        <a:p>
          <a:endParaRPr lang="en-US"/>
        </a:p>
      </dgm:t>
    </dgm:pt>
    <dgm:pt modelId="{208657AA-E23A-4B6D-A975-AD2010C961E5}">
      <dgm:prSet/>
      <dgm:spPr/>
      <dgm:t>
        <a:bodyPr/>
        <a:lstStyle/>
        <a:p>
          <a:r>
            <a:rPr lang="it-IT"/>
            <a:t>Tuning empirico degli iperparametri</a:t>
          </a:r>
          <a:endParaRPr lang="en-US"/>
        </a:p>
      </dgm:t>
    </dgm:pt>
    <dgm:pt modelId="{476BE11A-65F7-4673-968C-EF29F45D21A6}" type="parTrans" cxnId="{C026AE47-DA04-4800-A8CD-4C458468B309}">
      <dgm:prSet/>
      <dgm:spPr/>
      <dgm:t>
        <a:bodyPr/>
        <a:lstStyle/>
        <a:p>
          <a:endParaRPr lang="en-US"/>
        </a:p>
      </dgm:t>
    </dgm:pt>
    <dgm:pt modelId="{000555A4-27B2-4A28-B94D-30A208A1557C}" type="sibTrans" cxnId="{C026AE47-DA04-4800-A8CD-4C458468B309}">
      <dgm:prSet/>
      <dgm:spPr/>
      <dgm:t>
        <a:bodyPr/>
        <a:lstStyle/>
        <a:p>
          <a:endParaRPr lang="en-US"/>
        </a:p>
      </dgm:t>
    </dgm:pt>
    <dgm:pt modelId="{74488658-73EC-481C-975E-FBCD0DC686B2}">
      <dgm:prSet/>
      <dgm:spPr/>
      <dgm:t>
        <a:bodyPr/>
        <a:lstStyle/>
        <a:p>
          <a:r>
            <a:rPr lang="it-IT"/>
            <a:t>C nel support-vector machines (SVM)</a:t>
          </a:r>
          <a:endParaRPr lang="en-US"/>
        </a:p>
      </dgm:t>
    </dgm:pt>
    <dgm:pt modelId="{964A82C5-1ADA-42E1-9D0F-607CDD918D3F}" type="parTrans" cxnId="{F93987EA-472B-42C7-A0B1-17AF1CE87F55}">
      <dgm:prSet/>
      <dgm:spPr/>
      <dgm:t>
        <a:bodyPr/>
        <a:lstStyle/>
        <a:p>
          <a:endParaRPr lang="en-US"/>
        </a:p>
      </dgm:t>
    </dgm:pt>
    <dgm:pt modelId="{458D6625-FA73-4764-8777-DA98DC192E5A}" type="sibTrans" cxnId="{F93987EA-472B-42C7-A0B1-17AF1CE87F55}">
      <dgm:prSet/>
      <dgm:spPr/>
      <dgm:t>
        <a:bodyPr/>
        <a:lstStyle/>
        <a:p>
          <a:endParaRPr lang="en-US"/>
        </a:p>
      </dgm:t>
    </dgm:pt>
    <dgm:pt modelId="{E3415E16-51E6-47D3-852C-CB784BCAEE14}">
      <dgm:prSet/>
      <dgm:spPr/>
      <dgm:t>
        <a:bodyPr/>
        <a:lstStyle/>
        <a:p>
          <a:r>
            <a:rPr lang="it-IT"/>
            <a:t>K nel K-nearest neighbors (KNN)</a:t>
          </a:r>
          <a:endParaRPr lang="en-US"/>
        </a:p>
      </dgm:t>
    </dgm:pt>
    <dgm:pt modelId="{8B0A3851-B796-4AD4-BE68-83F9A700DE83}" type="parTrans" cxnId="{E4483031-F303-42C5-9FAB-09C8BD8DB7EB}">
      <dgm:prSet/>
      <dgm:spPr/>
      <dgm:t>
        <a:bodyPr/>
        <a:lstStyle/>
        <a:p>
          <a:endParaRPr lang="en-US"/>
        </a:p>
      </dgm:t>
    </dgm:pt>
    <dgm:pt modelId="{D9B7A7B7-12E6-41AA-B67F-DB1613093E7A}" type="sibTrans" cxnId="{E4483031-F303-42C5-9FAB-09C8BD8DB7EB}">
      <dgm:prSet/>
      <dgm:spPr/>
      <dgm:t>
        <a:bodyPr/>
        <a:lstStyle/>
        <a:p>
          <a:endParaRPr lang="en-US"/>
        </a:p>
      </dgm:t>
    </dgm:pt>
    <dgm:pt modelId="{93C55CA0-9D43-48C9-B030-EF8AB31F4A50}">
      <dgm:prSet/>
      <dgm:spPr/>
      <dgm:t>
        <a:bodyPr/>
        <a:lstStyle/>
        <a:p>
          <a:r>
            <a:rPr lang="it-IT"/>
            <a:t>N° dei componenti nel </a:t>
          </a:r>
          <a:r>
            <a:rPr lang="it-IT" b="0" i="0"/>
            <a:t>Gaussian mixture model (GMM)</a:t>
          </a:r>
          <a:endParaRPr lang="en-US"/>
        </a:p>
      </dgm:t>
    </dgm:pt>
    <dgm:pt modelId="{E4DC786F-86A6-48DC-8BAA-2BF6728C23D8}" type="parTrans" cxnId="{775F465F-8E14-4AEF-A7A2-D095689B499E}">
      <dgm:prSet/>
      <dgm:spPr/>
      <dgm:t>
        <a:bodyPr/>
        <a:lstStyle/>
        <a:p>
          <a:endParaRPr lang="en-US"/>
        </a:p>
      </dgm:t>
    </dgm:pt>
    <dgm:pt modelId="{30631F71-74EA-4A85-B7B0-2781EA07EBBA}" type="sibTrans" cxnId="{775F465F-8E14-4AEF-A7A2-D095689B499E}">
      <dgm:prSet/>
      <dgm:spPr/>
      <dgm:t>
        <a:bodyPr/>
        <a:lstStyle/>
        <a:p>
          <a:endParaRPr lang="en-US"/>
        </a:p>
      </dgm:t>
    </dgm:pt>
    <dgm:pt modelId="{3E15602A-0328-49F6-A05D-6163A0BAE591}" type="pres">
      <dgm:prSet presAssocID="{1D4B8484-E0BC-4E5A-9109-22070E598CE9}" presName="linear" presStyleCnt="0">
        <dgm:presLayoutVars>
          <dgm:dir/>
          <dgm:animLvl val="lvl"/>
          <dgm:resizeHandles val="exact"/>
        </dgm:presLayoutVars>
      </dgm:prSet>
      <dgm:spPr/>
    </dgm:pt>
    <dgm:pt modelId="{692A9690-BE4F-446F-B22D-5DD5C76B7E37}" type="pres">
      <dgm:prSet presAssocID="{513A8029-898A-459E-B059-D48D3D9AAA98}" presName="parentLin" presStyleCnt="0"/>
      <dgm:spPr/>
    </dgm:pt>
    <dgm:pt modelId="{F739058B-F68F-465E-8375-881477782BA7}" type="pres">
      <dgm:prSet presAssocID="{513A8029-898A-459E-B059-D48D3D9AAA98}" presName="parentLeftMargin" presStyleLbl="node1" presStyleIdx="0" presStyleCnt="2"/>
      <dgm:spPr/>
    </dgm:pt>
    <dgm:pt modelId="{480DE877-8A20-4A7D-9C80-4EE15230B22D}" type="pres">
      <dgm:prSet presAssocID="{513A8029-898A-459E-B059-D48D3D9AAA9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BEE6495-5ACB-48BA-BF29-9562887F3D61}" type="pres">
      <dgm:prSet presAssocID="{513A8029-898A-459E-B059-D48D3D9AAA98}" presName="negativeSpace" presStyleCnt="0"/>
      <dgm:spPr/>
    </dgm:pt>
    <dgm:pt modelId="{658C9F57-BD69-4F66-81B3-CECEBEB00B19}" type="pres">
      <dgm:prSet presAssocID="{513A8029-898A-459E-B059-D48D3D9AAA98}" presName="childText" presStyleLbl="conFgAcc1" presStyleIdx="0" presStyleCnt="2">
        <dgm:presLayoutVars>
          <dgm:bulletEnabled val="1"/>
        </dgm:presLayoutVars>
      </dgm:prSet>
      <dgm:spPr/>
    </dgm:pt>
    <dgm:pt modelId="{3B377C0A-6457-49EC-9C37-A085938ECCC5}" type="pres">
      <dgm:prSet presAssocID="{F539F1FD-8709-4C26-BCAC-6FC419AB86A8}" presName="spaceBetweenRectangles" presStyleCnt="0"/>
      <dgm:spPr/>
    </dgm:pt>
    <dgm:pt modelId="{A576D5AB-56B3-458A-AA49-211E9B68F329}" type="pres">
      <dgm:prSet presAssocID="{208657AA-E23A-4B6D-A975-AD2010C961E5}" presName="parentLin" presStyleCnt="0"/>
      <dgm:spPr/>
    </dgm:pt>
    <dgm:pt modelId="{49AF0E4E-B635-4D0D-8443-2E8F93783B4B}" type="pres">
      <dgm:prSet presAssocID="{208657AA-E23A-4B6D-A975-AD2010C961E5}" presName="parentLeftMargin" presStyleLbl="node1" presStyleIdx="0" presStyleCnt="2"/>
      <dgm:spPr/>
    </dgm:pt>
    <dgm:pt modelId="{0F28EE1A-2F73-4F91-8E13-801FF1001938}" type="pres">
      <dgm:prSet presAssocID="{208657AA-E23A-4B6D-A975-AD2010C961E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A8905D7-5849-43FD-B018-2009F309D864}" type="pres">
      <dgm:prSet presAssocID="{208657AA-E23A-4B6D-A975-AD2010C961E5}" presName="negativeSpace" presStyleCnt="0"/>
      <dgm:spPr/>
    </dgm:pt>
    <dgm:pt modelId="{49AC4150-18F6-4E5A-95B0-8BB7FC7D39BF}" type="pres">
      <dgm:prSet presAssocID="{208657AA-E23A-4B6D-A975-AD2010C961E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C74750C-6F07-456F-92CA-73CAC881CA94}" type="presOf" srcId="{EF807E38-BC99-4BEC-B183-C313CC06A34F}" destId="{658C9F57-BD69-4F66-81B3-CECEBEB00B19}" srcOrd="0" destOrd="3" presId="urn:microsoft.com/office/officeart/2005/8/layout/list1"/>
    <dgm:cxn modelId="{E4483031-F303-42C5-9FAB-09C8BD8DB7EB}" srcId="{208657AA-E23A-4B6D-A975-AD2010C961E5}" destId="{E3415E16-51E6-47D3-852C-CB784BCAEE14}" srcOrd="1" destOrd="0" parTransId="{8B0A3851-B796-4AD4-BE68-83F9A700DE83}" sibTransId="{D9B7A7B7-12E6-41AA-B67F-DB1613093E7A}"/>
    <dgm:cxn modelId="{775F465F-8E14-4AEF-A7A2-D095689B499E}" srcId="{208657AA-E23A-4B6D-A975-AD2010C961E5}" destId="{93C55CA0-9D43-48C9-B030-EF8AB31F4A50}" srcOrd="2" destOrd="0" parTransId="{E4DC786F-86A6-48DC-8BAA-2BF6728C23D8}" sibTransId="{30631F71-74EA-4A85-B7B0-2781EA07EBBA}"/>
    <dgm:cxn modelId="{C08EEE65-1B39-4886-95D5-98697C29F76D}" type="presOf" srcId="{93C55CA0-9D43-48C9-B030-EF8AB31F4A50}" destId="{49AC4150-18F6-4E5A-95B0-8BB7FC7D39BF}" srcOrd="0" destOrd="2" presId="urn:microsoft.com/office/officeart/2005/8/layout/list1"/>
    <dgm:cxn modelId="{C026AE47-DA04-4800-A8CD-4C458468B309}" srcId="{1D4B8484-E0BC-4E5A-9109-22070E598CE9}" destId="{208657AA-E23A-4B6D-A975-AD2010C961E5}" srcOrd="1" destOrd="0" parTransId="{476BE11A-65F7-4673-968C-EF29F45D21A6}" sibTransId="{000555A4-27B2-4A28-B94D-30A208A1557C}"/>
    <dgm:cxn modelId="{BA558670-EBE7-40F8-BD89-A91ECB57CDA1}" srcId="{513A8029-898A-459E-B059-D48D3D9AAA98}" destId="{0D8B8647-7B57-4703-A67A-C6C203347EA8}" srcOrd="2" destOrd="0" parTransId="{D27BCAB9-3A11-4B0B-93D0-A573D7DCDBB1}" sibTransId="{13B14F41-2FD6-43B0-8461-DC5B2A415AD2}"/>
    <dgm:cxn modelId="{3F47A575-04DB-4392-8DDB-8B45BDD20856}" type="presOf" srcId="{23F4C4FA-90E3-4975-B0C7-0ED07E555CC4}" destId="{658C9F57-BD69-4F66-81B3-CECEBEB00B19}" srcOrd="0" destOrd="1" presId="urn:microsoft.com/office/officeart/2005/8/layout/list1"/>
    <dgm:cxn modelId="{DBED7083-3D1D-4289-88BA-91FED33731DD}" type="presOf" srcId="{513A8029-898A-459E-B059-D48D3D9AAA98}" destId="{480DE877-8A20-4A7D-9C80-4EE15230B22D}" srcOrd="1" destOrd="0" presId="urn:microsoft.com/office/officeart/2005/8/layout/list1"/>
    <dgm:cxn modelId="{B4671385-E238-4201-A1AB-9AC7D6F0408F}" type="presOf" srcId="{74488658-73EC-481C-975E-FBCD0DC686B2}" destId="{49AC4150-18F6-4E5A-95B0-8BB7FC7D39BF}" srcOrd="0" destOrd="0" presId="urn:microsoft.com/office/officeart/2005/8/layout/list1"/>
    <dgm:cxn modelId="{BD548087-E595-4AF6-89DD-A30C2487FAB8}" srcId="{513A8029-898A-459E-B059-D48D3D9AAA98}" destId="{EF807E38-BC99-4BEC-B183-C313CC06A34F}" srcOrd="3" destOrd="0" parTransId="{AA6A1F22-FCE6-408B-B31C-C89BBC7B4968}" sibTransId="{70059EF4-E1AD-4EC2-B202-610676E3FC17}"/>
    <dgm:cxn modelId="{0C9ECB93-073F-4F71-B757-D406D980000A}" type="presOf" srcId="{0D8B8647-7B57-4703-A67A-C6C203347EA8}" destId="{658C9F57-BD69-4F66-81B3-CECEBEB00B19}" srcOrd="0" destOrd="2" presId="urn:microsoft.com/office/officeart/2005/8/layout/list1"/>
    <dgm:cxn modelId="{6BC91AC0-B9CA-4F2D-B7AD-6823DAB1B447}" srcId="{513A8029-898A-459E-B059-D48D3D9AAA98}" destId="{F516CF27-EDA2-4F68-A348-B7D3912ACFB7}" srcOrd="0" destOrd="0" parTransId="{A8383A9A-FF0D-4AB1-BB30-A7582D521084}" sibTransId="{F8BA1E45-719C-428E-9EFE-F020D3AD561B}"/>
    <dgm:cxn modelId="{B97D59C4-66A1-47E5-AA4C-B11DB8BC850E}" type="presOf" srcId="{F516CF27-EDA2-4F68-A348-B7D3912ACFB7}" destId="{658C9F57-BD69-4F66-81B3-CECEBEB00B19}" srcOrd="0" destOrd="0" presId="urn:microsoft.com/office/officeart/2005/8/layout/list1"/>
    <dgm:cxn modelId="{A58D35C5-701B-4717-8DBF-A6D0983CE366}" srcId="{513A8029-898A-459E-B059-D48D3D9AAA98}" destId="{23F4C4FA-90E3-4975-B0C7-0ED07E555CC4}" srcOrd="1" destOrd="0" parTransId="{2505A87B-51BE-4ECA-8A74-F84740EB3B81}" sibTransId="{57278EC2-6EDE-4D98-BB73-9A808AE82FA1}"/>
    <dgm:cxn modelId="{DA4AC7CF-7227-42BF-BA7C-92E0F5988D35}" type="presOf" srcId="{208657AA-E23A-4B6D-A975-AD2010C961E5}" destId="{49AF0E4E-B635-4D0D-8443-2E8F93783B4B}" srcOrd="0" destOrd="0" presId="urn:microsoft.com/office/officeart/2005/8/layout/list1"/>
    <dgm:cxn modelId="{E634DED2-E97A-42B2-A825-93EACA6FC308}" type="presOf" srcId="{208657AA-E23A-4B6D-A975-AD2010C961E5}" destId="{0F28EE1A-2F73-4F91-8E13-801FF1001938}" srcOrd="1" destOrd="0" presId="urn:microsoft.com/office/officeart/2005/8/layout/list1"/>
    <dgm:cxn modelId="{393D24D8-4E59-47E4-99A7-7EF8AD78EE09}" srcId="{1D4B8484-E0BC-4E5A-9109-22070E598CE9}" destId="{513A8029-898A-459E-B059-D48D3D9AAA98}" srcOrd="0" destOrd="0" parTransId="{F485231F-7F38-48D9-80C1-9D03BEE11C4D}" sibTransId="{F539F1FD-8709-4C26-BCAC-6FC419AB86A8}"/>
    <dgm:cxn modelId="{6D5604D9-F773-4009-AD96-38D3EA3F94DE}" type="presOf" srcId="{513A8029-898A-459E-B059-D48D3D9AAA98}" destId="{F739058B-F68F-465E-8375-881477782BA7}" srcOrd="0" destOrd="0" presId="urn:microsoft.com/office/officeart/2005/8/layout/list1"/>
    <dgm:cxn modelId="{1E55A1E1-F7D2-4525-865E-967BEC804056}" type="presOf" srcId="{1D4B8484-E0BC-4E5A-9109-22070E598CE9}" destId="{3E15602A-0328-49F6-A05D-6163A0BAE591}" srcOrd="0" destOrd="0" presId="urn:microsoft.com/office/officeart/2005/8/layout/list1"/>
    <dgm:cxn modelId="{F93987EA-472B-42C7-A0B1-17AF1CE87F55}" srcId="{208657AA-E23A-4B6D-A975-AD2010C961E5}" destId="{74488658-73EC-481C-975E-FBCD0DC686B2}" srcOrd="0" destOrd="0" parTransId="{964A82C5-1ADA-42E1-9D0F-607CDD918D3F}" sibTransId="{458D6625-FA73-4764-8777-DA98DC192E5A}"/>
    <dgm:cxn modelId="{50F40CF1-360F-47D9-AFCA-470565F788B1}" type="presOf" srcId="{E3415E16-51E6-47D3-852C-CB784BCAEE14}" destId="{49AC4150-18F6-4E5A-95B0-8BB7FC7D39BF}" srcOrd="0" destOrd="1" presId="urn:microsoft.com/office/officeart/2005/8/layout/list1"/>
    <dgm:cxn modelId="{29F0E8D1-D2FC-4EA1-9869-01051562CFD9}" type="presParOf" srcId="{3E15602A-0328-49F6-A05D-6163A0BAE591}" destId="{692A9690-BE4F-446F-B22D-5DD5C76B7E37}" srcOrd="0" destOrd="0" presId="urn:microsoft.com/office/officeart/2005/8/layout/list1"/>
    <dgm:cxn modelId="{98E2D8F6-D4A8-46C2-AB3D-11C3B54E49D1}" type="presParOf" srcId="{692A9690-BE4F-446F-B22D-5DD5C76B7E37}" destId="{F739058B-F68F-465E-8375-881477782BA7}" srcOrd="0" destOrd="0" presId="urn:microsoft.com/office/officeart/2005/8/layout/list1"/>
    <dgm:cxn modelId="{D6A7E993-A951-4A94-9C00-A6F4BE772179}" type="presParOf" srcId="{692A9690-BE4F-446F-B22D-5DD5C76B7E37}" destId="{480DE877-8A20-4A7D-9C80-4EE15230B22D}" srcOrd="1" destOrd="0" presId="urn:microsoft.com/office/officeart/2005/8/layout/list1"/>
    <dgm:cxn modelId="{BD816BAE-DEE7-431B-9415-CC390666C2CE}" type="presParOf" srcId="{3E15602A-0328-49F6-A05D-6163A0BAE591}" destId="{2BEE6495-5ACB-48BA-BF29-9562887F3D61}" srcOrd="1" destOrd="0" presId="urn:microsoft.com/office/officeart/2005/8/layout/list1"/>
    <dgm:cxn modelId="{8FCA31A5-F7AB-411C-A9F4-6123C58D474E}" type="presParOf" srcId="{3E15602A-0328-49F6-A05D-6163A0BAE591}" destId="{658C9F57-BD69-4F66-81B3-CECEBEB00B19}" srcOrd="2" destOrd="0" presId="urn:microsoft.com/office/officeart/2005/8/layout/list1"/>
    <dgm:cxn modelId="{1CA854DB-CC77-48B2-8338-3008A6427DB8}" type="presParOf" srcId="{3E15602A-0328-49F6-A05D-6163A0BAE591}" destId="{3B377C0A-6457-49EC-9C37-A085938ECCC5}" srcOrd="3" destOrd="0" presId="urn:microsoft.com/office/officeart/2005/8/layout/list1"/>
    <dgm:cxn modelId="{6D375B47-323E-426B-BC40-4872352685D8}" type="presParOf" srcId="{3E15602A-0328-49F6-A05D-6163A0BAE591}" destId="{A576D5AB-56B3-458A-AA49-211E9B68F329}" srcOrd="4" destOrd="0" presId="urn:microsoft.com/office/officeart/2005/8/layout/list1"/>
    <dgm:cxn modelId="{40833D9E-2086-4CB8-9B62-F7F7A3565627}" type="presParOf" srcId="{A576D5AB-56B3-458A-AA49-211E9B68F329}" destId="{49AF0E4E-B635-4D0D-8443-2E8F93783B4B}" srcOrd="0" destOrd="0" presId="urn:microsoft.com/office/officeart/2005/8/layout/list1"/>
    <dgm:cxn modelId="{C7886AC1-5581-4C22-BC41-0E402ED16733}" type="presParOf" srcId="{A576D5AB-56B3-458A-AA49-211E9B68F329}" destId="{0F28EE1A-2F73-4F91-8E13-801FF1001938}" srcOrd="1" destOrd="0" presId="urn:microsoft.com/office/officeart/2005/8/layout/list1"/>
    <dgm:cxn modelId="{93C57845-0BBF-412E-B5D8-1DF4A38DDD92}" type="presParOf" srcId="{3E15602A-0328-49F6-A05D-6163A0BAE591}" destId="{EA8905D7-5849-43FD-B018-2009F309D864}" srcOrd="5" destOrd="0" presId="urn:microsoft.com/office/officeart/2005/8/layout/list1"/>
    <dgm:cxn modelId="{763874DA-9FD3-41F4-AF79-E0F6C24EC755}" type="presParOf" srcId="{3E15602A-0328-49F6-A05D-6163A0BAE591}" destId="{49AC4150-18F6-4E5A-95B0-8BB7FC7D39B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7C3D3C-6E7F-40A6-A95B-80EEA09E7B6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7771F6-1455-434A-99B8-CA594AC99901}">
      <dgm:prSet/>
      <dgm:spPr/>
      <dgm:t>
        <a:bodyPr/>
        <a:lstStyle/>
        <a:p>
          <a:r>
            <a:rPr lang="it-IT" dirty="0"/>
            <a:t>Generale abbassamento delle performance da Italiano ad inglese</a:t>
          </a:r>
          <a:endParaRPr lang="en-US" dirty="0"/>
        </a:p>
      </dgm:t>
    </dgm:pt>
    <dgm:pt modelId="{5CDE55F4-B48E-4868-9E6E-E7E31631AE5D}" type="parTrans" cxnId="{02F6B6B5-E14B-4851-97C6-A273448EE219}">
      <dgm:prSet/>
      <dgm:spPr/>
      <dgm:t>
        <a:bodyPr/>
        <a:lstStyle/>
        <a:p>
          <a:endParaRPr lang="en-US"/>
        </a:p>
      </dgm:t>
    </dgm:pt>
    <dgm:pt modelId="{0870D926-CA8B-419D-99F2-9FBAED2138DA}" type="sibTrans" cxnId="{02F6B6B5-E14B-4851-97C6-A273448EE219}">
      <dgm:prSet/>
      <dgm:spPr/>
      <dgm:t>
        <a:bodyPr/>
        <a:lstStyle/>
        <a:p>
          <a:endParaRPr lang="en-US"/>
        </a:p>
      </dgm:t>
    </dgm:pt>
    <dgm:pt modelId="{E3A61E80-F745-4F74-BF2D-198F2E55C99E}">
      <dgm:prSet/>
      <dgm:spPr/>
      <dgm:t>
        <a:bodyPr/>
        <a:lstStyle/>
        <a:p>
          <a:r>
            <a:rPr lang="it-IT" dirty="0"/>
            <a:t>Risultati accettabili considerata la semplicità dei modelli utilizzati</a:t>
          </a:r>
          <a:br>
            <a:rPr lang="it-IT" dirty="0"/>
          </a:br>
          <a:r>
            <a:rPr lang="it-IT" dirty="0"/>
            <a:t> ( media generalmente superiore al 70% )</a:t>
          </a:r>
          <a:endParaRPr lang="en-US" dirty="0"/>
        </a:p>
      </dgm:t>
    </dgm:pt>
    <dgm:pt modelId="{76F1E584-997C-4EFA-9CAF-117FF86278B8}" type="parTrans" cxnId="{FF755887-7FB6-479E-B4A9-5CE0F028043A}">
      <dgm:prSet/>
      <dgm:spPr/>
      <dgm:t>
        <a:bodyPr/>
        <a:lstStyle/>
        <a:p>
          <a:endParaRPr lang="en-US"/>
        </a:p>
      </dgm:t>
    </dgm:pt>
    <dgm:pt modelId="{6CC18050-EAAC-4A8E-B73D-42492727A4BE}" type="sibTrans" cxnId="{FF755887-7FB6-479E-B4A9-5CE0F028043A}">
      <dgm:prSet/>
      <dgm:spPr/>
      <dgm:t>
        <a:bodyPr/>
        <a:lstStyle/>
        <a:p>
          <a:endParaRPr lang="en-US"/>
        </a:p>
      </dgm:t>
    </dgm:pt>
    <dgm:pt modelId="{5598F4A0-3CD0-4530-AAE9-6CE15FC15069}">
      <dgm:prSet/>
      <dgm:spPr/>
      <dgm:t>
        <a:bodyPr/>
        <a:lstStyle/>
        <a:p>
          <a:r>
            <a:rPr lang="it-IT" dirty="0"/>
            <a:t>Diversi valori degli iperparametri tra le due lingue</a:t>
          </a:r>
          <a:endParaRPr lang="en-US" dirty="0"/>
        </a:p>
      </dgm:t>
    </dgm:pt>
    <dgm:pt modelId="{30565A35-E50F-4E4E-8CBA-98E34A99BCDF}" type="parTrans" cxnId="{5ECF1655-6E54-4975-A111-839AABE0E324}">
      <dgm:prSet/>
      <dgm:spPr/>
      <dgm:t>
        <a:bodyPr/>
        <a:lstStyle/>
        <a:p>
          <a:endParaRPr lang="it-IT"/>
        </a:p>
      </dgm:t>
    </dgm:pt>
    <dgm:pt modelId="{F0E920F0-18E7-45C4-A1B5-A8A348187495}" type="sibTrans" cxnId="{5ECF1655-6E54-4975-A111-839AABE0E324}">
      <dgm:prSet/>
      <dgm:spPr/>
      <dgm:t>
        <a:bodyPr/>
        <a:lstStyle/>
        <a:p>
          <a:endParaRPr lang="it-IT"/>
        </a:p>
      </dgm:t>
    </dgm:pt>
    <dgm:pt modelId="{8ECCB854-2AA9-4555-A212-5EA5C1C65C3A}" type="pres">
      <dgm:prSet presAssocID="{DC7C3D3C-6E7F-40A6-A95B-80EEA09E7B6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BE0A46-2EA8-4FC7-B090-4CD2DDB07DD4}" type="pres">
      <dgm:prSet presAssocID="{5598F4A0-3CD0-4530-AAE9-6CE15FC15069}" presName="hierRoot1" presStyleCnt="0"/>
      <dgm:spPr/>
    </dgm:pt>
    <dgm:pt modelId="{B79FF1B9-267A-4CD2-9198-BDFD73DFC7AD}" type="pres">
      <dgm:prSet presAssocID="{5598F4A0-3CD0-4530-AAE9-6CE15FC15069}" presName="composite" presStyleCnt="0"/>
      <dgm:spPr/>
    </dgm:pt>
    <dgm:pt modelId="{398B13D5-BA6E-440C-8243-029D219AA9CE}" type="pres">
      <dgm:prSet presAssocID="{5598F4A0-3CD0-4530-AAE9-6CE15FC15069}" presName="background" presStyleLbl="node0" presStyleIdx="0" presStyleCnt="3"/>
      <dgm:spPr/>
    </dgm:pt>
    <dgm:pt modelId="{AE6C0201-DBDE-4CDA-A178-40B73CE5D820}" type="pres">
      <dgm:prSet presAssocID="{5598F4A0-3CD0-4530-AAE9-6CE15FC15069}" presName="text" presStyleLbl="fgAcc0" presStyleIdx="0" presStyleCnt="3">
        <dgm:presLayoutVars>
          <dgm:chPref val="3"/>
        </dgm:presLayoutVars>
      </dgm:prSet>
      <dgm:spPr/>
    </dgm:pt>
    <dgm:pt modelId="{CAEDFD07-6EFC-4207-ADE1-741987AD13AE}" type="pres">
      <dgm:prSet presAssocID="{5598F4A0-3CD0-4530-AAE9-6CE15FC15069}" presName="hierChild2" presStyleCnt="0"/>
      <dgm:spPr/>
    </dgm:pt>
    <dgm:pt modelId="{ECC991CC-F087-41D2-9583-BF7B8876C5D5}" type="pres">
      <dgm:prSet presAssocID="{C67771F6-1455-434A-99B8-CA594AC99901}" presName="hierRoot1" presStyleCnt="0"/>
      <dgm:spPr/>
    </dgm:pt>
    <dgm:pt modelId="{6B17B6EA-5558-44C9-B4FF-8ACE9AB1234E}" type="pres">
      <dgm:prSet presAssocID="{C67771F6-1455-434A-99B8-CA594AC99901}" presName="composite" presStyleCnt="0"/>
      <dgm:spPr/>
    </dgm:pt>
    <dgm:pt modelId="{A7F62546-1D6A-4E2F-B936-9903262A1911}" type="pres">
      <dgm:prSet presAssocID="{C67771F6-1455-434A-99B8-CA594AC99901}" presName="background" presStyleLbl="node0" presStyleIdx="1" presStyleCnt="3"/>
      <dgm:spPr/>
    </dgm:pt>
    <dgm:pt modelId="{C9E665D5-BC15-4753-8EDB-D1B913D42B0D}" type="pres">
      <dgm:prSet presAssocID="{C67771F6-1455-434A-99B8-CA594AC99901}" presName="text" presStyleLbl="fgAcc0" presStyleIdx="1" presStyleCnt="3">
        <dgm:presLayoutVars>
          <dgm:chPref val="3"/>
        </dgm:presLayoutVars>
      </dgm:prSet>
      <dgm:spPr/>
    </dgm:pt>
    <dgm:pt modelId="{795988C9-A131-4DDE-9137-AB985B2C236A}" type="pres">
      <dgm:prSet presAssocID="{C67771F6-1455-434A-99B8-CA594AC99901}" presName="hierChild2" presStyleCnt="0"/>
      <dgm:spPr/>
    </dgm:pt>
    <dgm:pt modelId="{A6E3FC16-3B14-425E-B7E3-C277AD47C2BC}" type="pres">
      <dgm:prSet presAssocID="{E3A61E80-F745-4F74-BF2D-198F2E55C99E}" presName="hierRoot1" presStyleCnt="0"/>
      <dgm:spPr/>
    </dgm:pt>
    <dgm:pt modelId="{409619F1-644A-41F8-90EB-17767E85B75B}" type="pres">
      <dgm:prSet presAssocID="{E3A61E80-F745-4F74-BF2D-198F2E55C99E}" presName="composite" presStyleCnt="0"/>
      <dgm:spPr/>
    </dgm:pt>
    <dgm:pt modelId="{9AC39240-3EBB-4560-B0B1-C09AC72BA614}" type="pres">
      <dgm:prSet presAssocID="{E3A61E80-F745-4F74-BF2D-198F2E55C99E}" presName="background" presStyleLbl="node0" presStyleIdx="2" presStyleCnt="3"/>
      <dgm:spPr/>
    </dgm:pt>
    <dgm:pt modelId="{7B76D74E-015F-40FC-AB4C-26934F7DBDF0}" type="pres">
      <dgm:prSet presAssocID="{E3A61E80-F745-4F74-BF2D-198F2E55C99E}" presName="text" presStyleLbl="fgAcc0" presStyleIdx="2" presStyleCnt="3">
        <dgm:presLayoutVars>
          <dgm:chPref val="3"/>
        </dgm:presLayoutVars>
      </dgm:prSet>
      <dgm:spPr/>
    </dgm:pt>
    <dgm:pt modelId="{8B1B2C14-BB54-4A8B-928F-B4CA50CABBF8}" type="pres">
      <dgm:prSet presAssocID="{E3A61E80-F745-4F74-BF2D-198F2E55C99E}" presName="hierChild2" presStyleCnt="0"/>
      <dgm:spPr/>
    </dgm:pt>
  </dgm:ptLst>
  <dgm:cxnLst>
    <dgm:cxn modelId="{0416A20E-50A4-4BCA-834C-8F0381EFD8DC}" type="presOf" srcId="{C67771F6-1455-434A-99B8-CA594AC99901}" destId="{C9E665D5-BC15-4753-8EDB-D1B913D42B0D}" srcOrd="0" destOrd="0" presId="urn:microsoft.com/office/officeart/2005/8/layout/hierarchy1"/>
    <dgm:cxn modelId="{F0EE482A-CF87-4CE6-B6BB-B0E07FB4DF92}" type="presOf" srcId="{E3A61E80-F745-4F74-BF2D-198F2E55C99E}" destId="{7B76D74E-015F-40FC-AB4C-26934F7DBDF0}" srcOrd="0" destOrd="0" presId="urn:microsoft.com/office/officeart/2005/8/layout/hierarchy1"/>
    <dgm:cxn modelId="{C9E8725B-D3A0-47B8-8E25-27792AABDE59}" type="presOf" srcId="{DC7C3D3C-6E7F-40A6-A95B-80EEA09E7B6F}" destId="{8ECCB854-2AA9-4555-A212-5EA5C1C65C3A}" srcOrd="0" destOrd="0" presId="urn:microsoft.com/office/officeart/2005/8/layout/hierarchy1"/>
    <dgm:cxn modelId="{5ECF1655-6E54-4975-A111-839AABE0E324}" srcId="{DC7C3D3C-6E7F-40A6-A95B-80EEA09E7B6F}" destId="{5598F4A0-3CD0-4530-AAE9-6CE15FC15069}" srcOrd="0" destOrd="0" parTransId="{30565A35-E50F-4E4E-8CBA-98E34A99BCDF}" sibTransId="{F0E920F0-18E7-45C4-A1B5-A8A348187495}"/>
    <dgm:cxn modelId="{FF755887-7FB6-479E-B4A9-5CE0F028043A}" srcId="{DC7C3D3C-6E7F-40A6-A95B-80EEA09E7B6F}" destId="{E3A61E80-F745-4F74-BF2D-198F2E55C99E}" srcOrd="2" destOrd="0" parTransId="{76F1E584-997C-4EFA-9CAF-117FF86278B8}" sibTransId="{6CC18050-EAAC-4A8E-B73D-42492727A4BE}"/>
    <dgm:cxn modelId="{C0D02E8F-5F1D-4DC8-804F-ADC75DAAFAB1}" type="presOf" srcId="{5598F4A0-3CD0-4530-AAE9-6CE15FC15069}" destId="{AE6C0201-DBDE-4CDA-A178-40B73CE5D820}" srcOrd="0" destOrd="0" presId="urn:microsoft.com/office/officeart/2005/8/layout/hierarchy1"/>
    <dgm:cxn modelId="{02F6B6B5-E14B-4851-97C6-A273448EE219}" srcId="{DC7C3D3C-6E7F-40A6-A95B-80EEA09E7B6F}" destId="{C67771F6-1455-434A-99B8-CA594AC99901}" srcOrd="1" destOrd="0" parTransId="{5CDE55F4-B48E-4868-9E6E-E7E31631AE5D}" sibTransId="{0870D926-CA8B-419D-99F2-9FBAED2138DA}"/>
    <dgm:cxn modelId="{08263A76-3071-48F8-9822-103A67B14DFA}" type="presParOf" srcId="{8ECCB854-2AA9-4555-A212-5EA5C1C65C3A}" destId="{51BE0A46-2EA8-4FC7-B090-4CD2DDB07DD4}" srcOrd="0" destOrd="0" presId="urn:microsoft.com/office/officeart/2005/8/layout/hierarchy1"/>
    <dgm:cxn modelId="{C68B0F93-4A0A-4996-AA5C-A45CBB58317F}" type="presParOf" srcId="{51BE0A46-2EA8-4FC7-B090-4CD2DDB07DD4}" destId="{B79FF1B9-267A-4CD2-9198-BDFD73DFC7AD}" srcOrd="0" destOrd="0" presId="urn:microsoft.com/office/officeart/2005/8/layout/hierarchy1"/>
    <dgm:cxn modelId="{F6464C93-204F-4C56-A308-9769F727B6C3}" type="presParOf" srcId="{B79FF1B9-267A-4CD2-9198-BDFD73DFC7AD}" destId="{398B13D5-BA6E-440C-8243-029D219AA9CE}" srcOrd="0" destOrd="0" presId="urn:microsoft.com/office/officeart/2005/8/layout/hierarchy1"/>
    <dgm:cxn modelId="{E011262E-56F5-4AEE-9D4E-C34634C24D34}" type="presParOf" srcId="{B79FF1B9-267A-4CD2-9198-BDFD73DFC7AD}" destId="{AE6C0201-DBDE-4CDA-A178-40B73CE5D820}" srcOrd="1" destOrd="0" presId="urn:microsoft.com/office/officeart/2005/8/layout/hierarchy1"/>
    <dgm:cxn modelId="{7FA1A1DA-DD1C-4F5E-995D-F197BD28F31B}" type="presParOf" srcId="{51BE0A46-2EA8-4FC7-B090-4CD2DDB07DD4}" destId="{CAEDFD07-6EFC-4207-ADE1-741987AD13AE}" srcOrd="1" destOrd="0" presId="urn:microsoft.com/office/officeart/2005/8/layout/hierarchy1"/>
    <dgm:cxn modelId="{28631439-B790-440C-8BBB-C8708000D1EC}" type="presParOf" srcId="{8ECCB854-2AA9-4555-A212-5EA5C1C65C3A}" destId="{ECC991CC-F087-41D2-9583-BF7B8876C5D5}" srcOrd="1" destOrd="0" presId="urn:microsoft.com/office/officeart/2005/8/layout/hierarchy1"/>
    <dgm:cxn modelId="{0EE68E74-593D-4B6F-95C0-FC4B397445BC}" type="presParOf" srcId="{ECC991CC-F087-41D2-9583-BF7B8876C5D5}" destId="{6B17B6EA-5558-44C9-B4FF-8ACE9AB1234E}" srcOrd="0" destOrd="0" presId="urn:microsoft.com/office/officeart/2005/8/layout/hierarchy1"/>
    <dgm:cxn modelId="{3DA0DE89-8C61-4818-9827-97537373C867}" type="presParOf" srcId="{6B17B6EA-5558-44C9-B4FF-8ACE9AB1234E}" destId="{A7F62546-1D6A-4E2F-B936-9903262A1911}" srcOrd="0" destOrd="0" presId="urn:microsoft.com/office/officeart/2005/8/layout/hierarchy1"/>
    <dgm:cxn modelId="{EF7ACE25-2672-48A3-AC5D-0A893A8BD606}" type="presParOf" srcId="{6B17B6EA-5558-44C9-B4FF-8ACE9AB1234E}" destId="{C9E665D5-BC15-4753-8EDB-D1B913D42B0D}" srcOrd="1" destOrd="0" presId="urn:microsoft.com/office/officeart/2005/8/layout/hierarchy1"/>
    <dgm:cxn modelId="{FAD0A5B0-811F-439B-87F5-D31D2D81470C}" type="presParOf" srcId="{ECC991CC-F087-41D2-9583-BF7B8876C5D5}" destId="{795988C9-A131-4DDE-9137-AB985B2C236A}" srcOrd="1" destOrd="0" presId="urn:microsoft.com/office/officeart/2005/8/layout/hierarchy1"/>
    <dgm:cxn modelId="{DDDDE2F4-3563-469E-A776-44A6B76D5761}" type="presParOf" srcId="{8ECCB854-2AA9-4555-A212-5EA5C1C65C3A}" destId="{A6E3FC16-3B14-425E-B7E3-C277AD47C2BC}" srcOrd="2" destOrd="0" presId="urn:microsoft.com/office/officeart/2005/8/layout/hierarchy1"/>
    <dgm:cxn modelId="{ED17872F-449C-4200-AAB7-6F99387EFEBB}" type="presParOf" srcId="{A6E3FC16-3B14-425E-B7E3-C277AD47C2BC}" destId="{409619F1-644A-41F8-90EB-17767E85B75B}" srcOrd="0" destOrd="0" presId="urn:microsoft.com/office/officeart/2005/8/layout/hierarchy1"/>
    <dgm:cxn modelId="{219E65C9-0889-499D-AFAF-28227BD2F007}" type="presParOf" srcId="{409619F1-644A-41F8-90EB-17767E85B75B}" destId="{9AC39240-3EBB-4560-B0B1-C09AC72BA614}" srcOrd="0" destOrd="0" presId="urn:microsoft.com/office/officeart/2005/8/layout/hierarchy1"/>
    <dgm:cxn modelId="{2DFA18E7-8103-4348-B97F-480BF78823FE}" type="presParOf" srcId="{409619F1-644A-41F8-90EB-17767E85B75B}" destId="{7B76D74E-015F-40FC-AB4C-26934F7DBDF0}" srcOrd="1" destOrd="0" presId="urn:microsoft.com/office/officeart/2005/8/layout/hierarchy1"/>
    <dgm:cxn modelId="{8F3FD328-BBC4-45D2-A03A-E2B8B322A8C5}" type="presParOf" srcId="{A6E3FC16-3B14-425E-B7E3-C277AD47C2BC}" destId="{8B1B2C14-BB54-4A8B-928F-B4CA50CABBF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C9F57-BD69-4F66-81B3-CECEBEB00B19}">
      <dsp:nvSpPr>
        <dsp:cNvPr id="0" name=""/>
        <dsp:cNvSpPr/>
      </dsp:nvSpPr>
      <dsp:spPr>
        <a:xfrm>
          <a:off x="0" y="268810"/>
          <a:ext cx="9232776" cy="123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6566" tIns="291592" rIns="71656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/>
            <a:t>50% - 50%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/>
            <a:t>60% - 40%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/>
            <a:t>70% - 30%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/>
            <a:t>80% - 20%</a:t>
          </a:r>
          <a:endParaRPr lang="en-US" sz="1400" kern="1200"/>
        </a:p>
      </dsp:txBody>
      <dsp:txXfrm>
        <a:off x="0" y="268810"/>
        <a:ext cx="9232776" cy="1234800"/>
      </dsp:txXfrm>
    </dsp:sp>
    <dsp:sp modelId="{480DE877-8A20-4A7D-9C80-4EE15230B22D}">
      <dsp:nvSpPr>
        <dsp:cNvPr id="0" name=""/>
        <dsp:cNvSpPr/>
      </dsp:nvSpPr>
      <dsp:spPr>
        <a:xfrm>
          <a:off x="461638" y="62170"/>
          <a:ext cx="6462943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284" tIns="0" rIns="24428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Split variabile del dataset Training-Test</a:t>
          </a:r>
          <a:endParaRPr lang="en-US" sz="1400" kern="1200"/>
        </a:p>
      </dsp:txBody>
      <dsp:txXfrm>
        <a:off x="481813" y="82345"/>
        <a:ext cx="6422593" cy="372930"/>
      </dsp:txXfrm>
    </dsp:sp>
    <dsp:sp modelId="{49AC4150-18F6-4E5A-95B0-8BB7FC7D39BF}">
      <dsp:nvSpPr>
        <dsp:cNvPr id="0" name=""/>
        <dsp:cNvSpPr/>
      </dsp:nvSpPr>
      <dsp:spPr>
        <a:xfrm>
          <a:off x="0" y="1785851"/>
          <a:ext cx="9232776" cy="101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6566" tIns="291592" rIns="71656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/>
            <a:t>C nel support-vector machines (SVM)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/>
            <a:t>K nel K-nearest neighbors (KNN)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/>
            <a:t>N° dei componenti nel </a:t>
          </a:r>
          <a:r>
            <a:rPr lang="it-IT" sz="1400" b="0" i="0" kern="1200"/>
            <a:t>Gaussian mixture model (GMM)</a:t>
          </a:r>
          <a:endParaRPr lang="en-US" sz="1400" kern="1200"/>
        </a:p>
      </dsp:txBody>
      <dsp:txXfrm>
        <a:off x="0" y="1785851"/>
        <a:ext cx="9232776" cy="1014300"/>
      </dsp:txXfrm>
    </dsp:sp>
    <dsp:sp modelId="{0F28EE1A-2F73-4F91-8E13-801FF1001938}">
      <dsp:nvSpPr>
        <dsp:cNvPr id="0" name=""/>
        <dsp:cNvSpPr/>
      </dsp:nvSpPr>
      <dsp:spPr>
        <a:xfrm>
          <a:off x="461638" y="1579211"/>
          <a:ext cx="6462943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284" tIns="0" rIns="24428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Tuning empirico degli iperparametri</a:t>
          </a:r>
          <a:endParaRPr lang="en-US" sz="1400" kern="1200"/>
        </a:p>
      </dsp:txBody>
      <dsp:txXfrm>
        <a:off x="481813" y="1599386"/>
        <a:ext cx="6422593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B13D5-BA6E-440C-8243-029D219AA9CE}">
      <dsp:nvSpPr>
        <dsp:cNvPr id="0" name=""/>
        <dsp:cNvSpPr/>
      </dsp:nvSpPr>
      <dsp:spPr>
        <a:xfrm>
          <a:off x="0" y="675604"/>
          <a:ext cx="3142362" cy="1995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6C0201-DBDE-4CDA-A178-40B73CE5D820}">
      <dsp:nvSpPr>
        <dsp:cNvPr id="0" name=""/>
        <dsp:cNvSpPr/>
      </dsp:nvSpPr>
      <dsp:spPr>
        <a:xfrm>
          <a:off x="349151" y="1007298"/>
          <a:ext cx="3142362" cy="19953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Diversi valori degli iperparametri tra le due lingue</a:t>
          </a:r>
          <a:endParaRPr lang="en-US" sz="2200" kern="1200" dirty="0"/>
        </a:p>
      </dsp:txBody>
      <dsp:txXfrm>
        <a:off x="407594" y="1065741"/>
        <a:ext cx="3025476" cy="1878513"/>
      </dsp:txXfrm>
    </dsp:sp>
    <dsp:sp modelId="{A7F62546-1D6A-4E2F-B936-9903262A1911}">
      <dsp:nvSpPr>
        <dsp:cNvPr id="0" name=""/>
        <dsp:cNvSpPr/>
      </dsp:nvSpPr>
      <dsp:spPr>
        <a:xfrm>
          <a:off x="3840664" y="675604"/>
          <a:ext cx="3142362" cy="1995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665D5-BC15-4753-8EDB-D1B913D42B0D}">
      <dsp:nvSpPr>
        <dsp:cNvPr id="0" name=""/>
        <dsp:cNvSpPr/>
      </dsp:nvSpPr>
      <dsp:spPr>
        <a:xfrm>
          <a:off x="4189816" y="1007298"/>
          <a:ext cx="3142362" cy="19953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Generale abbassamento delle performance da Italiano ad inglese</a:t>
          </a:r>
          <a:endParaRPr lang="en-US" sz="2200" kern="1200" dirty="0"/>
        </a:p>
      </dsp:txBody>
      <dsp:txXfrm>
        <a:off x="4248259" y="1065741"/>
        <a:ext cx="3025476" cy="1878513"/>
      </dsp:txXfrm>
    </dsp:sp>
    <dsp:sp modelId="{9AC39240-3EBB-4560-B0B1-C09AC72BA614}">
      <dsp:nvSpPr>
        <dsp:cNvPr id="0" name=""/>
        <dsp:cNvSpPr/>
      </dsp:nvSpPr>
      <dsp:spPr>
        <a:xfrm>
          <a:off x="7681329" y="675604"/>
          <a:ext cx="3142362" cy="1995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6D74E-015F-40FC-AB4C-26934F7DBDF0}">
      <dsp:nvSpPr>
        <dsp:cNvPr id="0" name=""/>
        <dsp:cNvSpPr/>
      </dsp:nvSpPr>
      <dsp:spPr>
        <a:xfrm>
          <a:off x="8030480" y="1007298"/>
          <a:ext cx="3142362" cy="19953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Risultati accettabili considerata la semplicità dei modelli utilizzati</a:t>
          </a:r>
          <a:br>
            <a:rPr lang="it-IT" sz="2200" kern="1200" dirty="0"/>
          </a:br>
          <a:r>
            <a:rPr lang="it-IT" sz="2200" kern="1200" dirty="0"/>
            <a:t> ( media generalmente superiore al 70% )</a:t>
          </a:r>
          <a:endParaRPr lang="en-US" sz="2200" kern="1200" dirty="0"/>
        </a:p>
      </dsp:txBody>
      <dsp:txXfrm>
        <a:off x="8088923" y="1065741"/>
        <a:ext cx="3025476" cy="18785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94CCDE7A-CCB0-4254-A938-021FE5E68C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BBE8809-D314-459F-9468-4074EF195C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53C4C-502E-464F-BAA8-27DBB71A0B97}" type="datetimeFigureOut">
              <a:rPr lang="it-IT" smtClean="0"/>
              <a:t>10/06/2022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7FA047-E051-4289-A85E-B2C015C5BD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659A542-EC1B-4AD0-9F48-45B95ED926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6DAC5-7919-4EFE-B589-B197185C6E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41929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6E82B-0561-4374-A755-5D7F376F3791}" type="datetimeFigureOut">
              <a:rPr lang="it-IT" noProof="0" smtClean="0"/>
              <a:t>10/06/2022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7C824-2132-4BB7-8F95-0CAE4412AE81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438639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7C824-2132-4BB7-8F95-0CAE4412AE81}" type="slidenum">
              <a:rPr lang="it-IT" noProof="0" smtClean="0"/>
              <a:t>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6586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7C824-2132-4BB7-8F95-0CAE4412AE81}" type="slidenum">
              <a:rPr lang="it-IT" noProof="0" smtClean="0"/>
              <a:t>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15675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7C824-2132-4BB7-8F95-0CAE4412AE81}" type="slidenum">
              <a:rPr lang="it-IT" noProof="0" smtClean="0"/>
              <a:t>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82543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7C824-2132-4BB7-8F95-0CAE4412AE81}" type="slidenum">
              <a:rPr lang="it-IT" noProof="0" smtClean="0"/>
              <a:t>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0867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9B43E50-D8C0-4AB8-B692-D33F8FB1039E}" type="datetime1">
              <a:rPr lang="it-IT" smtClean="0"/>
              <a:t>10/06/2022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BDA436-B640-45F7-8025-0249A8DF7542}" type="datetime1">
              <a:rPr lang="it-IT" smtClean="0"/>
              <a:t>10/06/2022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23FC634-5A25-4169-AAD1-658470F5C9F9}" type="datetime1">
              <a:rPr lang="it-IT" smtClean="0"/>
              <a:t>10/06/2022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DAF5D6-3432-4737-940E-FCB92BD69F81}" type="datetime1">
              <a:rPr lang="it-IT" smtClean="0"/>
              <a:t>10/06/2022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Modificare gli stili del testo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460E87A-404B-43E1-8A8D-30D2BCF7A226}" type="datetime1">
              <a:rPr lang="it-IT" smtClean="0"/>
              <a:t>10/06/2022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C6B7B6-6BDC-4A28-8E73-1A61448F0380}" type="datetime1">
              <a:rPr lang="it-IT" smtClean="0"/>
              <a:t>10/06/2022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D3F342-B5CF-4467-B9DB-4E2655A2B423}" type="datetime1">
              <a:rPr lang="it-IT" smtClean="0"/>
              <a:t>10/06/2022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8DD4B2-C3E2-48E8-85F3-188260B629C0}" type="datetime1">
              <a:rPr lang="it-IT" smtClean="0"/>
              <a:t>10/06/2022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83F823-4EEB-4AE7-8B22-3110E500D1B4}" type="datetime1">
              <a:rPr lang="it-IT" smtClean="0"/>
              <a:t>10/06/2022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7145F33-5E4E-49B7-BF39-AB2289E91211}" type="datetime1">
              <a:rPr lang="it-IT" smtClean="0"/>
              <a:t>10/06/2022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8C4A86-2147-43A1-9110-C8F45FAA8631}" type="datetime1">
              <a:rPr lang="it-IT" smtClean="0"/>
              <a:t>10/06/2022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9F3A7810-D3C5-4121-96C0-0361F9B18797}" type="datetime1">
              <a:rPr lang="it-IT" smtClean="0"/>
              <a:t>10/06/2022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it-IT" dirty="0" err="1">
                <a:solidFill>
                  <a:schemeClr val="bg1"/>
                </a:solidFill>
              </a:rPr>
              <a:t>Multimodello</a:t>
            </a:r>
            <a:r>
              <a:rPr lang="it-IT" dirty="0">
                <a:solidFill>
                  <a:schemeClr val="bg1"/>
                </a:solidFill>
              </a:rPr>
              <a:t> per la speaker </a:t>
            </a:r>
            <a:r>
              <a:rPr lang="it-IT" dirty="0" err="1">
                <a:solidFill>
                  <a:schemeClr val="bg1"/>
                </a:solidFill>
              </a:rPr>
              <a:t>recognition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7CEBFF"/>
                </a:solidFill>
              </a:rPr>
              <a:t>Analisi di Sensitività e valutazione performance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9000">
              <a:schemeClr val="accent1">
                <a:lumMod val="21000"/>
                <a:lumOff val="79000"/>
              </a:schemeClr>
            </a:gs>
            <a:gs pos="100000">
              <a:schemeClr val="accent1">
                <a:lumMod val="100000"/>
                <a:alpha val="85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tango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it-IT">
                <a:solidFill>
                  <a:srgbClr val="FFFEFF"/>
                </a:solidFill>
              </a:rPr>
              <a:t>Waypoint</a:t>
            </a:r>
            <a:endParaRPr lang="it-IT" dirty="0">
              <a:solidFill>
                <a:srgbClr val="FFFEFF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E7EFE8D-63CF-8ABA-98D6-218469114E69}"/>
              </a:ext>
            </a:extLst>
          </p:cNvPr>
          <p:cNvSpPr txBox="1"/>
          <p:nvPr/>
        </p:nvSpPr>
        <p:spPr>
          <a:xfrm>
            <a:off x="976544" y="1216544"/>
            <a:ext cx="1055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Analisi effettuata su due diversi dataset (ITA-ENG)</a:t>
            </a:r>
            <a:endParaRPr lang="it-IT" dirty="0"/>
          </a:p>
        </p:txBody>
      </p:sp>
      <p:graphicFrame>
        <p:nvGraphicFramePr>
          <p:cNvPr id="28" name="CasellaDiTesto 5">
            <a:extLst>
              <a:ext uri="{FF2B5EF4-FFF2-40B4-BE49-F238E27FC236}">
                <a16:creationId xmlns:a16="http://schemas.microsoft.com/office/drawing/2014/main" id="{83C24D1B-74F5-C373-4BA4-C54DCC824CB2}"/>
              </a:ext>
            </a:extLst>
          </p:cNvPr>
          <p:cNvGraphicFramePr/>
          <p:nvPr/>
        </p:nvGraphicFramePr>
        <p:xfrm>
          <a:off x="976544" y="1694024"/>
          <a:ext cx="9232776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25000">
              <a:schemeClr val="accent1">
                <a:lumMod val="95000"/>
                <a:lumOff val="5000"/>
              </a:schemeClr>
            </a:gs>
            <a:gs pos="67000">
              <a:schemeClr val="accent1">
                <a:lumMod val="6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1000" y="459317"/>
            <a:ext cx="3778250" cy="523820"/>
          </a:xfrm>
          <a:solidFill>
            <a:schemeClr val="accent1"/>
          </a:solidFill>
        </p:spPr>
        <p:txBody>
          <a:bodyPr rtlCol="0"/>
          <a:lstStyle/>
          <a:p>
            <a:pPr rtl="0"/>
            <a:r>
              <a:rPr lang="it-IT" dirty="0"/>
              <a:t>Dataset Split (Ita)</a:t>
            </a:r>
          </a:p>
        </p:txBody>
      </p:sp>
      <p:graphicFrame>
        <p:nvGraphicFramePr>
          <p:cNvPr id="27" name="Segnaposto contenuto 26">
            <a:extLst>
              <a:ext uri="{FF2B5EF4-FFF2-40B4-BE49-F238E27FC236}">
                <a16:creationId xmlns:a16="http://schemas.microsoft.com/office/drawing/2014/main" id="{61601E20-BBA5-8DCF-142C-B96335E18B6A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078669279"/>
              </p:ext>
            </p:extLst>
          </p:nvPr>
        </p:nvGraphicFramePr>
        <p:xfrm>
          <a:off x="380999" y="1220045"/>
          <a:ext cx="4963356" cy="220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9663">
                  <a:extLst>
                    <a:ext uri="{9D8B030D-6E8A-4147-A177-3AD203B41FA5}">
                      <a16:colId xmlns:a16="http://schemas.microsoft.com/office/drawing/2014/main" val="1867725514"/>
                    </a:ext>
                  </a:extLst>
                </a:gridCol>
                <a:gridCol w="1172249">
                  <a:extLst>
                    <a:ext uri="{9D8B030D-6E8A-4147-A177-3AD203B41FA5}">
                      <a16:colId xmlns:a16="http://schemas.microsoft.com/office/drawing/2014/main" val="2220133228"/>
                    </a:ext>
                  </a:extLst>
                </a:gridCol>
                <a:gridCol w="1247074">
                  <a:extLst>
                    <a:ext uri="{9D8B030D-6E8A-4147-A177-3AD203B41FA5}">
                      <a16:colId xmlns:a16="http://schemas.microsoft.com/office/drawing/2014/main" val="150695792"/>
                    </a:ext>
                  </a:extLst>
                </a:gridCol>
                <a:gridCol w="1334370">
                  <a:extLst>
                    <a:ext uri="{9D8B030D-6E8A-4147-A177-3AD203B41FA5}">
                      <a16:colId xmlns:a16="http://schemas.microsoft.com/office/drawing/2014/main" val="1132792088"/>
                    </a:ext>
                  </a:extLst>
                </a:gridCol>
              </a:tblGrid>
              <a:tr h="44179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Split Dataset</a:t>
                      </a:r>
                      <a:endParaRPr lang="it-IT" sz="11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Accuratezza </a:t>
                      </a:r>
                      <a:r>
                        <a:rPr lang="it-IT" sz="1100" b="1" u="none" strike="noStrike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Svm</a:t>
                      </a:r>
                      <a:endParaRPr lang="it-IT" sz="11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Accuratezza </a:t>
                      </a:r>
                      <a:r>
                        <a:rPr lang="it-IT" sz="1100" b="1" u="none" strike="noStrike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Knn</a:t>
                      </a:r>
                      <a:endParaRPr lang="it-IT" sz="11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Accuratezza </a:t>
                      </a:r>
                      <a:r>
                        <a:rPr lang="it-IT" sz="1100" b="1" u="none" strike="noStrike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Gmm</a:t>
                      </a:r>
                      <a:endParaRPr lang="it-IT" sz="11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989695"/>
                  </a:ext>
                </a:extLst>
              </a:tr>
              <a:tr h="44179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50% - 50%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82,02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71,93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82,32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39873448"/>
                  </a:ext>
                </a:extLst>
              </a:tr>
              <a:tr h="44179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60% - 40%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82,19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73,01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81,5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1010398"/>
                  </a:ext>
                </a:extLst>
              </a:tr>
              <a:tr h="44179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70% - 30%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83,32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73,86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81,59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14090400"/>
                  </a:ext>
                </a:extLst>
              </a:tr>
              <a:tr h="44179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80% - 20%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84,72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74,64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82,49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970509"/>
                  </a:ext>
                </a:extLst>
              </a:tr>
            </a:tbl>
          </a:graphicData>
        </a:graphic>
      </p:graphicFrame>
      <p:graphicFrame>
        <p:nvGraphicFramePr>
          <p:cNvPr id="29" name="Segnaposto contenuto 28">
            <a:extLst>
              <a:ext uri="{FF2B5EF4-FFF2-40B4-BE49-F238E27FC236}">
                <a16:creationId xmlns:a16="http://schemas.microsoft.com/office/drawing/2014/main" id="{F6BCF96F-3D0D-B9EB-4FB3-A724A6DD17D5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213298768"/>
              </p:ext>
            </p:extLst>
          </p:nvPr>
        </p:nvGraphicFramePr>
        <p:xfrm>
          <a:off x="882650" y="4003040"/>
          <a:ext cx="4623694" cy="220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6880">
                  <a:extLst>
                    <a:ext uri="{9D8B030D-6E8A-4147-A177-3AD203B41FA5}">
                      <a16:colId xmlns:a16="http://schemas.microsoft.com/office/drawing/2014/main" val="929326031"/>
                    </a:ext>
                  </a:extLst>
                </a:gridCol>
                <a:gridCol w="1092029">
                  <a:extLst>
                    <a:ext uri="{9D8B030D-6E8A-4147-A177-3AD203B41FA5}">
                      <a16:colId xmlns:a16="http://schemas.microsoft.com/office/drawing/2014/main" val="3236325334"/>
                    </a:ext>
                  </a:extLst>
                </a:gridCol>
                <a:gridCol w="1161732">
                  <a:extLst>
                    <a:ext uri="{9D8B030D-6E8A-4147-A177-3AD203B41FA5}">
                      <a16:colId xmlns:a16="http://schemas.microsoft.com/office/drawing/2014/main" val="460983264"/>
                    </a:ext>
                  </a:extLst>
                </a:gridCol>
                <a:gridCol w="1243053">
                  <a:extLst>
                    <a:ext uri="{9D8B030D-6E8A-4147-A177-3AD203B41FA5}">
                      <a16:colId xmlns:a16="http://schemas.microsoft.com/office/drawing/2014/main" val="2261336032"/>
                    </a:ext>
                  </a:extLst>
                </a:gridCol>
              </a:tblGrid>
              <a:tr h="44179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Split Dataset</a:t>
                      </a:r>
                      <a:endParaRPr lang="it-IT" sz="11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Precisione </a:t>
                      </a:r>
                      <a:r>
                        <a:rPr lang="it-IT" sz="1100" b="1" u="none" strike="noStrike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Svm</a:t>
                      </a:r>
                      <a:endParaRPr lang="it-IT" sz="11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precisione </a:t>
                      </a:r>
                      <a:r>
                        <a:rPr lang="it-IT" sz="1100" b="1" u="none" strike="noStrike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Knn</a:t>
                      </a:r>
                      <a:endParaRPr lang="it-IT" sz="11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precisione </a:t>
                      </a:r>
                      <a:r>
                        <a:rPr lang="it-IT" sz="1100" b="1" u="none" strike="noStrike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Gmm</a:t>
                      </a:r>
                      <a:endParaRPr lang="it-IT" sz="11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404888"/>
                  </a:ext>
                </a:extLst>
              </a:tr>
              <a:tr h="44179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50% - 50%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81,3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71,58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82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03796983"/>
                  </a:ext>
                </a:extLst>
              </a:tr>
              <a:tr h="44179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60% - 40%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81,4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72,54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81,18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29220300"/>
                  </a:ext>
                </a:extLst>
              </a:tr>
              <a:tr h="44179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70% - 30%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82,46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73,32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81,3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3440976"/>
                  </a:ext>
                </a:extLst>
              </a:tr>
              <a:tr h="44179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80% - 20%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83,24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73,4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81,77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392668"/>
                  </a:ext>
                </a:extLst>
              </a:tr>
            </a:tbl>
          </a:graphicData>
        </a:graphic>
      </p:graphicFrame>
      <p:pic>
        <p:nvPicPr>
          <p:cNvPr id="33" name="Immagine 32">
            <a:extLst>
              <a:ext uri="{FF2B5EF4-FFF2-40B4-BE49-F238E27FC236}">
                <a16:creationId xmlns:a16="http://schemas.microsoft.com/office/drawing/2014/main" id="{FD1D8C7D-6F44-5240-28D7-FD80FA285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107" y="612179"/>
            <a:ext cx="4887776" cy="2948992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F3C01E40-0CCB-951A-A80B-1FFD6EFCF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575" y="3641543"/>
            <a:ext cx="4887775" cy="3130732"/>
          </a:xfrm>
          <a:prstGeom prst="rect">
            <a:avLst/>
          </a:prstGeom>
        </p:spPr>
      </p:pic>
      <p:pic>
        <p:nvPicPr>
          <p:cNvPr id="7" name="Picture 2" descr="Bandiera d'Italia - Wikipedia">
            <a:extLst>
              <a:ext uri="{FF2B5EF4-FFF2-40B4-BE49-F238E27FC236}">
                <a16:creationId xmlns:a16="http://schemas.microsoft.com/office/drawing/2014/main" id="{BE336C60-EB7F-E620-C0AB-61FED0E40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992" y="800551"/>
            <a:ext cx="273258" cy="18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25000">
              <a:schemeClr val="accent1">
                <a:lumMod val="95000"/>
                <a:lumOff val="5000"/>
              </a:schemeClr>
            </a:gs>
            <a:gs pos="67000">
              <a:schemeClr val="accent1">
                <a:lumMod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1000" y="459317"/>
            <a:ext cx="3778250" cy="523820"/>
          </a:xfrm>
          <a:solidFill>
            <a:schemeClr val="accent1"/>
          </a:solidFill>
        </p:spPr>
        <p:txBody>
          <a:bodyPr rtlCol="0"/>
          <a:lstStyle/>
          <a:p>
            <a:pPr rtl="0"/>
            <a:r>
              <a:rPr lang="it-IT" dirty="0"/>
              <a:t>Dataset Split (en)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6D4D5905-CE2A-8DCC-D658-597E49E6C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537472"/>
              </p:ext>
            </p:extLst>
          </p:nvPr>
        </p:nvGraphicFramePr>
        <p:xfrm>
          <a:off x="380999" y="1329618"/>
          <a:ext cx="5300709" cy="2023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5010">
                  <a:extLst>
                    <a:ext uri="{9D8B030D-6E8A-4147-A177-3AD203B41FA5}">
                      <a16:colId xmlns:a16="http://schemas.microsoft.com/office/drawing/2014/main" val="1220826979"/>
                    </a:ext>
                  </a:extLst>
                </a:gridCol>
                <a:gridCol w="1237058">
                  <a:extLst>
                    <a:ext uri="{9D8B030D-6E8A-4147-A177-3AD203B41FA5}">
                      <a16:colId xmlns:a16="http://schemas.microsoft.com/office/drawing/2014/main" val="623342815"/>
                    </a:ext>
                  </a:extLst>
                </a:gridCol>
                <a:gridCol w="1392961">
                  <a:extLst>
                    <a:ext uri="{9D8B030D-6E8A-4147-A177-3AD203B41FA5}">
                      <a16:colId xmlns:a16="http://schemas.microsoft.com/office/drawing/2014/main" val="212031961"/>
                    </a:ext>
                  </a:extLst>
                </a:gridCol>
                <a:gridCol w="1355680">
                  <a:extLst>
                    <a:ext uri="{9D8B030D-6E8A-4147-A177-3AD203B41FA5}">
                      <a16:colId xmlns:a16="http://schemas.microsoft.com/office/drawing/2014/main" val="1919349006"/>
                    </a:ext>
                  </a:extLst>
                </a:gridCol>
              </a:tblGrid>
              <a:tr h="40463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Split Dataset</a:t>
                      </a:r>
                      <a:endParaRPr lang="it-IT" sz="11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Accuratezza </a:t>
                      </a:r>
                      <a:r>
                        <a:rPr lang="it-IT" sz="1100" b="1" u="none" strike="noStrike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Svm</a:t>
                      </a:r>
                      <a:endParaRPr lang="it-IT" sz="11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Accuratezza </a:t>
                      </a:r>
                      <a:r>
                        <a:rPr lang="it-IT" sz="1100" b="1" u="none" strike="noStrike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Knn</a:t>
                      </a:r>
                      <a:endParaRPr lang="it-IT" sz="11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Accuratezza </a:t>
                      </a:r>
                      <a:r>
                        <a:rPr lang="it-IT" sz="1100" b="1" u="none" strike="noStrike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Gmm</a:t>
                      </a:r>
                      <a:endParaRPr lang="it-IT" sz="11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117426"/>
                  </a:ext>
                </a:extLst>
              </a:tr>
              <a:tr h="40463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50% - 50%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75,96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65,94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68,15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1154457"/>
                  </a:ext>
                </a:extLst>
              </a:tr>
              <a:tr h="40463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60% - 40%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78,1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68,46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69,83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51971442"/>
                  </a:ext>
                </a:extLst>
              </a:tr>
              <a:tr h="40463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70% - 30%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78,99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69,88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70,77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9055210"/>
                  </a:ext>
                </a:extLst>
              </a:tr>
              <a:tr h="40463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80% - 20%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80,48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71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70,9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18012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B80F0D2A-DB2C-B9D9-490B-9AE0E3C00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31683"/>
              </p:ext>
            </p:extLst>
          </p:nvPr>
        </p:nvGraphicFramePr>
        <p:xfrm>
          <a:off x="381000" y="4346354"/>
          <a:ext cx="5300708" cy="2023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5009">
                  <a:extLst>
                    <a:ext uri="{9D8B030D-6E8A-4147-A177-3AD203B41FA5}">
                      <a16:colId xmlns:a16="http://schemas.microsoft.com/office/drawing/2014/main" val="1745885051"/>
                    </a:ext>
                  </a:extLst>
                </a:gridCol>
                <a:gridCol w="1274339">
                  <a:extLst>
                    <a:ext uri="{9D8B030D-6E8A-4147-A177-3AD203B41FA5}">
                      <a16:colId xmlns:a16="http://schemas.microsoft.com/office/drawing/2014/main" val="2133800559"/>
                    </a:ext>
                  </a:extLst>
                </a:gridCol>
                <a:gridCol w="1355680">
                  <a:extLst>
                    <a:ext uri="{9D8B030D-6E8A-4147-A177-3AD203B41FA5}">
                      <a16:colId xmlns:a16="http://schemas.microsoft.com/office/drawing/2014/main" val="1304830583"/>
                    </a:ext>
                  </a:extLst>
                </a:gridCol>
                <a:gridCol w="1355680">
                  <a:extLst>
                    <a:ext uri="{9D8B030D-6E8A-4147-A177-3AD203B41FA5}">
                      <a16:colId xmlns:a16="http://schemas.microsoft.com/office/drawing/2014/main" val="1967451269"/>
                    </a:ext>
                  </a:extLst>
                </a:gridCol>
              </a:tblGrid>
              <a:tr h="40463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Split Dataset</a:t>
                      </a:r>
                      <a:endParaRPr lang="it-IT" sz="11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Accuratezza </a:t>
                      </a:r>
                      <a:r>
                        <a:rPr lang="it-IT" sz="1100" b="1" u="none" strike="noStrike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Svm</a:t>
                      </a:r>
                      <a:endParaRPr lang="it-IT" sz="11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Accuratezza </a:t>
                      </a:r>
                      <a:r>
                        <a:rPr lang="it-IT" sz="1100" b="1" u="none" strike="noStrike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Knn</a:t>
                      </a:r>
                      <a:endParaRPr lang="it-IT" sz="11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Accuratezza </a:t>
                      </a:r>
                      <a:r>
                        <a:rPr lang="it-IT" sz="1100" b="1" u="none" strike="noStrike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Gmm</a:t>
                      </a:r>
                      <a:endParaRPr lang="it-IT" sz="11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457313"/>
                  </a:ext>
                </a:extLst>
              </a:tr>
              <a:tr h="40463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50% - 50%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75,34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65,24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67,44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53250288"/>
                  </a:ext>
                </a:extLst>
              </a:tr>
              <a:tr h="40463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60% - 40%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77,23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67,21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68,77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85428032"/>
                  </a:ext>
                </a:extLst>
              </a:tr>
              <a:tr h="40463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70% - 30%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78,29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68,74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69,89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4215153"/>
                  </a:ext>
                </a:extLst>
              </a:tr>
              <a:tr h="40463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80% - 20%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79,65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69,2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69,78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755901"/>
                  </a:ext>
                </a:extLst>
              </a:tr>
            </a:tbl>
          </a:graphicData>
        </a:graphic>
      </p:graphicFrame>
      <p:pic>
        <p:nvPicPr>
          <p:cNvPr id="7" name="Immagine 6">
            <a:extLst>
              <a:ext uri="{FF2B5EF4-FFF2-40B4-BE49-F238E27FC236}">
                <a16:creationId xmlns:a16="http://schemas.microsoft.com/office/drawing/2014/main" id="{1FD717DA-2686-3EBB-EFD4-8AE4AFD5B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375" y="579983"/>
            <a:ext cx="4840878" cy="328235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85D5AD6-254A-34F1-CB42-8D0B533E9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375" y="3929009"/>
            <a:ext cx="4861004" cy="2860600"/>
          </a:xfrm>
          <a:prstGeom prst="rect">
            <a:avLst/>
          </a:prstGeom>
        </p:spPr>
      </p:pic>
      <p:pic>
        <p:nvPicPr>
          <p:cNvPr id="8" name="Picture 4" descr="Union Jack (bandiera inglese) - testo in inglese • Scuolissima.com">
            <a:extLst>
              <a:ext uri="{FF2B5EF4-FFF2-40B4-BE49-F238E27FC236}">
                <a16:creationId xmlns:a16="http://schemas.microsoft.com/office/drawing/2014/main" id="{88DD3847-1F61-4D92-17B3-BA26AB993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700" y="808810"/>
            <a:ext cx="292550" cy="17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18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tango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Segnaposto contenuto 4" descr="Numeri digitali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grpSp>
        <p:nvGrpSpPr>
          <p:cNvPr id="15" name="Grup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85" y="334976"/>
            <a:ext cx="6020827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it-IT" dirty="0"/>
              <a:t>Support  </a:t>
            </a:r>
            <a:r>
              <a:rPr lang="it-IT" dirty="0" err="1"/>
              <a:t>Vector</a:t>
            </a:r>
            <a:r>
              <a:rPr lang="it-IT" dirty="0"/>
              <a:t> Machines (SVM)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C1D83089-4A41-6F8A-A159-8AD21A067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654052"/>
              </p:ext>
            </p:extLst>
          </p:nvPr>
        </p:nvGraphicFramePr>
        <p:xfrm>
          <a:off x="1297361" y="1414218"/>
          <a:ext cx="33274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584020257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644014446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47345634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it-IT" sz="1100" b="1" i="0" u="none" strike="noStrike" dirty="0">
                        <a:solidFill>
                          <a:srgbClr val="30549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Accuratezza</a:t>
                      </a:r>
                      <a:endParaRPr lang="it-IT" sz="1100" b="1" i="0" u="none" strike="noStrike" dirty="0">
                        <a:solidFill>
                          <a:srgbClr val="30549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Precisione</a:t>
                      </a:r>
                      <a:endParaRPr lang="it-IT" sz="1100" b="1" i="0" u="none" strike="noStrike" dirty="0">
                        <a:solidFill>
                          <a:srgbClr val="30549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67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0923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0,1</a:t>
                      </a:r>
                      <a:endParaRPr lang="it-IT" sz="11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77,24</a:t>
                      </a:r>
                      <a:endParaRPr lang="it-IT" sz="11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76,25</a:t>
                      </a:r>
                      <a:endParaRPr lang="it-IT" sz="11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0580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0,5</a:t>
                      </a:r>
                      <a:endParaRPr lang="it-IT" sz="11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82,77</a:t>
                      </a:r>
                      <a:endParaRPr lang="it-IT" sz="11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81,65</a:t>
                      </a:r>
                      <a:endParaRPr lang="it-IT" sz="11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8509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84,33</a:t>
                      </a:r>
                      <a:endParaRPr lang="it-IT" sz="11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83,24</a:t>
                      </a:r>
                      <a:endParaRPr lang="it-IT" sz="11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9441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5</a:t>
                      </a:r>
                      <a:endParaRPr lang="it-IT" sz="11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85,56</a:t>
                      </a:r>
                      <a:endParaRPr lang="it-IT" sz="11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84,54</a:t>
                      </a:r>
                      <a:endParaRPr lang="it-IT" sz="11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8252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10</a:t>
                      </a:r>
                      <a:endParaRPr lang="it-IT" sz="11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85,58</a:t>
                      </a:r>
                      <a:endParaRPr lang="it-IT" sz="11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84,54</a:t>
                      </a:r>
                      <a:endParaRPr lang="it-IT" sz="11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1392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12</a:t>
                      </a:r>
                      <a:endParaRPr lang="it-IT" sz="11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85,64</a:t>
                      </a:r>
                      <a:endParaRPr lang="it-IT" sz="11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84,6</a:t>
                      </a:r>
                      <a:endParaRPr lang="it-IT" sz="11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130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15</a:t>
                      </a:r>
                      <a:endParaRPr lang="it-IT" sz="11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85,63</a:t>
                      </a:r>
                      <a:endParaRPr lang="it-IT" sz="11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84,61</a:t>
                      </a:r>
                      <a:endParaRPr lang="it-IT" sz="11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6394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25</a:t>
                      </a:r>
                      <a:endParaRPr lang="it-IT" sz="11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85,57</a:t>
                      </a:r>
                      <a:endParaRPr lang="it-IT" sz="11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84,56</a:t>
                      </a:r>
                      <a:endParaRPr lang="it-IT" sz="11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8521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50</a:t>
                      </a:r>
                      <a:endParaRPr lang="it-IT" sz="11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85,54</a:t>
                      </a:r>
                      <a:endParaRPr lang="it-IT" sz="11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84,52</a:t>
                      </a:r>
                      <a:endParaRPr lang="it-IT" sz="11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791961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7CA4EDCC-E8A6-50DA-C5EA-D5E9E1852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63127"/>
              </p:ext>
            </p:extLst>
          </p:nvPr>
        </p:nvGraphicFramePr>
        <p:xfrm>
          <a:off x="1682298" y="4341590"/>
          <a:ext cx="33274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787639324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813823715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6831742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it-IT" sz="1100" b="1" i="0" u="none" strike="noStrike" dirty="0">
                        <a:solidFill>
                          <a:srgbClr val="30549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Accuratezza</a:t>
                      </a:r>
                      <a:endParaRPr lang="it-IT" sz="1100" b="1" i="0" u="none" strike="noStrike" dirty="0">
                        <a:solidFill>
                          <a:srgbClr val="30549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672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Precisione</a:t>
                      </a:r>
                      <a:endParaRPr lang="it-IT" sz="1100" b="1" i="0" u="none" strike="noStrike" dirty="0">
                        <a:solidFill>
                          <a:srgbClr val="30549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0974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0,1</a:t>
                      </a:r>
                      <a:endParaRPr lang="it-IT" sz="11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72,23</a:t>
                      </a:r>
                      <a:endParaRPr lang="it-IT" sz="11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72,91</a:t>
                      </a:r>
                      <a:endParaRPr lang="it-IT" sz="11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6044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0,5</a:t>
                      </a:r>
                      <a:endParaRPr lang="it-IT" sz="11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78,58</a:t>
                      </a:r>
                      <a:endParaRPr lang="it-IT" sz="11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78,08</a:t>
                      </a:r>
                      <a:endParaRPr lang="it-IT" sz="11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5928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80,27</a:t>
                      </a:r>
                      <a:endParaRPr lang="it-IT" sz="11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79,65</a:t>
                      </a:r>
                      <a:endParaRPr lang="it-IT" sz="11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6265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5</a:t>
                      </a:r>
                      <a:endParaRPr lang="it-IT" sz="11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81,36</a:t>
                      </a:r>
                      <a:endParaRPr lang="it-IT" sz="11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80,66</a:t>
                      </a:r>
                      <a:endParaRPr lang="it-IT" sz="11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3686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10</a:t>
                      </a:r>
                      <a:endParaRPr lang="it-IT" sz="11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81,38</a:t>
                      </a:r>
                      <a:endParaRPr lang="it-IT" sz="11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80,67</a:t>
                      </a:r>
                      <a:endParaRPr lang="it-IT" sz="11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0653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12</a:t>
                      </a:r>
                      <a:endParaRPr lang="it-IT" sz="11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81,12</a:t>
                      </a:r>
                      <a:endParaRPr lang="it-IT" sz="11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80,44</a:t>
                      </a:r>
                      <a:endParaRPr lang="it-IT" sz="11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8287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15</a:t>
                      </a:r>
                      <a:endParaRPr lang="it-IT" sz="11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81,08</a:t>
                      </a:r>
                      <a:endParaRPr lang="it-IT" sz="11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80,4</a:t>
                      </a:r>
                      <a:endParaRPr lang="it-IT" sz="11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7961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25</a:t>
                      </a:r>
                      <a:endParaRPr lang="it-IT" sz="11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80,79</a:t>
                      </a:r>
                      <a:endParaRPr lang="it-IT" sz="11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80,2</a:t>
                      </a:r>
                      <a:endParaRPr lang="it-IT" sz="1100" b="0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6928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50</a:t>
                      </a:r>
                      <a:endParaRPr lang="it-IT" sz="11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80,91</a:t>
                      </a:r>
                      <a:endParaRPr lang="it-IT" sz="11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80,18</a:t>
                      </a:r>
                      <a:endParaRPr lang="it-IT" sz="11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458663"/>
                  </a:ext>
                </a:extLst>
              </a:tr>
            </a:tbl>
          </a:graphicData>
        </a:graphic>
      </p:graphicFrame>
      <p:pic>
        <p:nvPicPr>
          <p:cNvPr id="11" name="Immagine 10">
            <a:extLst>
              <a:ext uri="{FF2B5EF4-FFF2-40B4-BE49-F238E27FC236}">
                <a16:creationId xmlns:a16="http://schemas.microsoft.com/office/drawing/2014/main" id="{8022343C-C0A6-C141-457F-4F5516A9E3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845"/>
          <a:stretch/>
        </p:blipFill>
        <p:spPr>
          <a:xfrm>
            <a:off x="6093490" y="3846950"/>
            <a:ext cx="3958313" cy="279647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3B7EF50C-9C74-B775-8A08-B5E689CDE5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3295"/>
          <a:stretch/>
        </p:blipFill>
        <p:spPr>
          <a:xfrm>
            <a:off x="6339702" y="683258"/>
            <a:ext cx="4162581" cy="2947489"/>
          </a:xfrm>
          <a:prstGeom prst="rect">
            <a:avLst/>
          </a:prstGeom>
        </p:spPr>
      </p:pic>
      <p:pic>
        <p:nvPicPr>
          <p:cNvPr id="19" name="Picture 2" descr="Bandiera d'Italia - Wikipedia">
            <a:extLst>
              <a:ext uri="{FF2B5EF4-FFF2-40B4-BE49-F238E27FC236}">
                <a16:creationId xmlns:a16="http://schemas.microsoft.com/office/drawing/2014/main" id="{941CC50C-EE91-4252-3180-CDEEAC72A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341" y="1415047"/>
            <a:ext cx="274007" cy="18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Union Jack (bandiera inglese) - testo in inglese • Scuolissima.com">
            <a:extLst>
              <a:ext uri="{FF2B5EF4-FFF2-40B4-BE49-F238E27FC236}">
                <a16:creationId xmlns:a16="http://schemas.microsoft.com/office/drawing/2014/main" id="{09C0D4B8-240D-40B0-368D-768CD835E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967" y="4341580"/>
            <a:ext cx="292550" cy="17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230942C4-9DBA-EA77-1869-251FC9BF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27" y="1009335"/>
            <a:ext cx="5127149" cy="555015"/>
          </a:xfrm>
        </p:spPr>
        <p:txBody>
          <a:bodyPr>
            <a:normAutofit fontScale="90000"/>
          </a:bodyPr>
          <a:lstStyle/>
          <a:p>
            <a:r>
              <a:rPr lang="it-IT" dirty="0"/>
              <a:t>K-</a:t>
            </a:r>
            <a:r>
              <a:rPr lang="it-IT" dirty="0" err="1"/>
              <a:t>nearest</a:t>
            </a:r>
            <a:r>
              <a:rPr lang="it-IT" dirty="0"/>
              <a:t> </a:t>
            </a:r>
            <a:r>
              <a:rPr lang="it-IT" dirty="0" err="1"/>
              <a:t>neighbors</a:t>
            </a:r>
            <a:r>
              <a:rPr lang="it-IT" dirty="0"/>
              <a:t> (KNN)</a:t>
            </a:r>
          </a:p>
        </p:txBody>
      </p:sp>
      <p:graphicFrame>
        <p:nvGraphicFramePr>
          <p:cNvPr id="12" name="Segnaposto contenuto 11">
            <a:extLst>
              <a:ext uri="{FF2B5EF4-FFF2-40B4-BE49-F238E27FC236}">
                <a16:creationId xmlns:a16="http://schemas.microsoft.com/office/drawing/2014/main" id="{F513E40E-3FD3-0205-F215-5801C18B3A4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60368477"/>
              </p:ext>
            </p:extLst>
          </p:nvPr>
        </p:nvGraphicFramePr>
        <p:xfrm>
          <a:off x="6969385" y="4456591"/>
          <a:ext cx="4113578" cy="2254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556">
                  <a:extLst>
                    <a:ext uri="{9D8B030D-6E8A-4147-A177-3AD203B41FA5}">
                      <a16:colId xmlns:a16="http://schemas.microsoft.com/office/drawing/2014/main" val="103591394"/>
                    </a:ext>
                  </a:extLst>
                </a:gridCol>
                <a:gridCol w="1062051">
                  <a:extLst>
                    <a:ext uri="{9D8B030D-6E8A-4147-A177-3AD203B41FA5}">
                      <a16:colId xmlns:a16="http://schemas.microsoft.com/office/drawing/2014/main" val="3925258223"/>
                    </a:ext>
                  </a:extLst>
                </a:gridCol>
                <a:gridCol w="1450971">
                  <a:extLst>
                    <a:ext uri="{9D8B030D-6E8A-4147-A177-3AD203B41FA5}">
                      <a16:colId xmlns:a16="http://schemas.microsoft.com/office/drawing/2014/main" val="1451488008"/>
                    </a:ext>
                  </a:extLst>
                </a:gridCol>
              </a:tblGrid>
              <a:tr h="22542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</a:t>
                      </a:r>
                      <a:endParaRPr lang="it-IT" sz="1100" b="1" i="0" u="none" strike="noStrike" dirty="0">
                        <a:solidFill>
                          <a:srgbClr val="54823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Accuratezza</a:t>
                      </a:r>
                      <a:endParaRPr lang="it-IT" sz="1100" b="1" i="0" u="none" strike="noStrike" dirty="0">
                        <a:solidFill>
                          <a:srgbClr val="54823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672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Precisione</a:t>
                      </a:r>
                      <a:endParaRPr lang="it-IT" sz="1100" b="1" i="0" u="none" strike="noStrike" dirty="0">
                        <a:solidFill>
                          <a:srgbClr val="54823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223276"/>
                  </a:ext>
                </a:extLst>
              </a:tr>
              <a:tr h="22542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>
                          <a:effectLst/>
                        </a:rPr>
                        <a:t>3</a:t>
                      </a:r>
                      <a:endParaRPr lang="it-IT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>
                          <a:effectLst/>
                        </a:rPr>
                        <a:t>70,08</a:t>
                      </a:r>
                      <a:endParaRPr lang="it-IT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effectLst/>
                        </a:rPr>
                        <a:t>69,25</a:t>
                      </a:r>
                      <a:endParaRPr lang="it-IT" sz="11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0344697"/>
                  </a:ext>
                </a:extLst>
              </a:tr>
              <a:tr h="22542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>
                          <a:effectLst/>
                        </a:rPr>
                        <a:t>4</a:t>
                      </a:r>
                      <a:endParaRPr lang="it-IT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>
                          <a:effectLst/>
                        </a:rPr>
                        <a:t>70,2</a:t>
                      </a:r>
                      <a:endParaRPr lang="it-IT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effectLst/>
                        </a:rPr>
                        <a:t>69,26</a:t>
                      </a:r>
                      <a:endParaRPr lang="it-IT" sz="11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7944136"/>
                  </a:ext>
                </a:extLst>
              </a:tr>
              <a:tr h="22542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>
                          <a:effectLst/>
                        </a:rPr>
                        <a:t>5</a:t>
                      </a:r>
                      <a:endParaRPr lang="it-IT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>
                          <a:effectLst/>
                        </a:rPr>
                        <a:t>70,38</a:t>
                      </a:r>
                      <a:endParaRPr lang="it-IT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effectLst/>
                        </a:rPr>
                        <a:t>69,2</a:t>
                      </a:r>
                      <a:endParaRPr lang="it-IT" sz="11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241398"/>
                  </a:ext>
                </a:extLst>
              </a:tr>
              <a:tr h="22542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>
                          <a:effectLst/>
                        </a:rPr>
                        <a:t>8</a:t>
                      </a:r>
                      <a:endParaRPr lang="it-IT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effectLst/>
                        </a:rPr>
                        <a:t>70,62</a:t>
                      </a:r>
                      <a:endParaRPr lang="it-IT" sz="11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effectLst/>
                        </a:rPr>
                        <a:t>69,64</a:t>
                      </a:r>
                      <a:endParaRPr lang="it-IT" sz="11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4085509"/>
                  </a:ext>
                </a:extLst>
              </a:tr>
              <a:tr h="22542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effectLst/>
                        </a:rPr>
                        <a:t>9</a:t>
                      </a:r>
                      <a:endParaRPr lang="it-IT" sz="11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>
                          <a:effectLst/>
                        </a:rPr>
                        <a:t>70,35</a:t>
                      </a:r>
                      <a:endParaRPr lang="it-IT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effectLst/>
                        </a:rPr>
                        <a:t>69,43</a:t>
                      </a:r>
                      <a:endParaRPr lang="it-IT" sz="11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6462931"/>
                  </a:ext>
                </a:extLst>
              </a:tr>
              <a:tr h="22542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>
                          <a:effectLst/>
                        </a:rPr>
                        <a:t>10</a:t>
                      </a:r>
                      <a:endParaRPr lang="it-IT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>
                          <a:effectLst/>
                        </a:rPr>
                        <a:t>70,55</a:t>
                      </a:r>
                      <a:endParaRPr lang="it-IT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effectLst/>
                        </a:rPr>
                        <a:t>69,55</a:t>
                      </a:r>
                      <a:endParaRPr lang="it-IT" sz="11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2965687"/>
                  </a:ext>
                </a:extLst>
              </a:tr>
              <a:tr h="22542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>
                          <a:effectLst/>
                        </a:rPr>
                        <a:t>12</a:t>
                      </a:r>
                      <a:endParaRPr lang="it-IT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>
                          <a:effectLst/>
                        </a:rPr>
                        <a:t>70,2</a:t>
                      </a:r>
                      <a:endParaRPr lang="it-IT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effectLst/>
                        </a:rPr>
                        <a:t>69,33</a:t>
                      </a:r>
                      <a:endParaRPr lang="it-IT" sz="11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66027587"/>
                  </a:ext>
                </a:extLst>
              </a:tr>
              <a:tr h="22542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>
                          <a:effectLst/>
                        </a:rPr>
                        <a:t>14</a:t>
                      </a:r>
                      <a:endParaRPr lang="it-IT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>
                          <a:effectLst/>
                        </a:rPr>
                        <a:t>69,65</a:t>
                      </a:r>
                      <a:endParaRPr lang="it-IT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effectLst/>
                        </a:rPr>
                        <a:t>68,67</a:t>
                      </a:r>
                      <a:endParaRPr lang="it-IT" sz="11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78573983"/>
                  </a:ext>
                </a:extLst>
              </a:tr>
              <a:tr h="22542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effectLst/>
                        </a:rPr>
                        <a:t>16</a:t>
                      </a:r>
                      <a:endParaRPr lang="it-IT" sz="11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effectLst/>
                        </a:rPr>
                        <a:t>69,07</a:t>
                      </a:r>
                      <a:endParaRPr lang="it-IT" sz="11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effectLst/>
                        </a:rPr>
                        <a:t>68,04</a:t>
                      </a:r>
                      <a:endParaRPr lang="it-IT" sz="11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34416638"/>
                  </a:ext>
                </a:extLst>
              </a:tr>
            </a:tbl>
          </a:graphicData>
        </a:graphic>
      </p:graphicFrame>
      <p:graphicFrame>
        <p:nvGraphicFramePr>
          <p:cNvPr id="13" name="Segnaposto contenuto 12">
            <a:extLst>
              <a:ext uri="{FF2B5EF4-FFF2-40B4-BE49-F238E27FC236}">
                <a16:creationId xmlns:a16="http://schemas.microsoft.com/office/drawing/2014/main" id="{45B82599-4FF7-BE1D-3348-8A4BADF4DDF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896205746"/>
              </p:ext>
            </p:extLst>
          </p:nvPr>
        </p:nvGraphicFramePr>
        <p:xfrm>
          <a:off x="1023312" y="1917705"/>
          <a:ext cx="4330864" cy="2166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101">
                  <a:extLst>
                    <a:ext uri="{9D8B030D-6E8A-4147-A177-3AD203B41FA5}">
                      <a16:colId xmlns:a16="http://schemas.microsoft.com/office/drawing/2014/main" val="962210208"/>
                    </a:ext>
                  </a:extLst>
                </a:gridCol>
                <a:gridCol w="1118149">
                  <a:extLst>
                    <a:ext uri="{9D8B030D-6E8A-4147-A177-3AD203B41FA5}">
                      <a16:colId xmlns:a16="http://schemas.microsoft.com/office/drawing/2014/main" val="4236768198"/>
                    </a:ext>
                  </a:extLst>
                </a:gridCol>
                <a:gridCol w="1527614">
                  <a:extLst>
                    <a:ext uri="{9D8B030D-6E8A-4147-A177-3AD203B41FA5}">
                      <a16:colId xmlns:a16="http://schemas.microsoft.com/office/drawing/2014/main" val="1203003390"/>
                    </a:ext>
                  </a:extLst>
                </a:gridCol>
              </a:tblGrid>
              <a:tr h="21660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</a:t>
                      </a:r>
                      <a:endParaRPr lang="it-IT" sz="1100" b="1" i="0" u="none" strike="noStrike" dirty="0">
                        <a:solidFill>
                          <a:srgbClr val="54823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Accuratezza</a:t>
                      </a:r>
                      <a:endParaRPr lang="it-IT" sz="1100" b="1" i="0" u="none" strike="noStrike" dirty="0">
                        <a:solidFill>
                          <a:srgbClr val="54823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672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Precisione</a:t>
                      </a:r>
                      <a:endParaRPr lang="it-IT" sz="1100" b="1" i="0" u="none" strike="noStrike" dirty="0">
                        <a:solidFill>
                          <a:srgbClr val="54823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663429"/>
                  </a:ext>
                </a:extLst>
              </a:tr>
              <a:tr h="21660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3</a:t>
                      </a:r>
                      <a:endParaRPr lang="it-IT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73,26</a:t>
                      </a:r>
                      <a:endParaRPr lang="it-IT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72,35</a:t>
                      </a:r>
                      <a:endParaRPr lang="it-IT" sz="11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4820019"/>
                  </a:ext>
                </a:extLst>
              </a:tr>
              <a:tr h="21660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4</a:t>
                      </a:r>
                      <a:endParaRPr lang="it-IT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73,59</a:t>
                      </a:r>
                      <a:endParaRPr lang="it-IT" sz="11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72,73</a:t>
                      </a:r>
                      <a:endParaRPr lang="it-IT" sz="11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10161917"/>
                  </a:ext>
                </a:extLst>
              </a:tr>
              <a:tr h="21660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5</a:t>
                      </a:r>
                      <a:endParaRPr lang="it-IT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74,34</a:t>
                      </a:r>
                      <a:endParaRPr lang="it-IT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73,4</a:t>
                      </a:r>
                      <a:endParaRPr lang="it-IT" sz="11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4131028"/>
                  </a:ext>
                </a:extLst>
              </a:tr>
              <a:tr h="21660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8</a:t>
                      </a:r>
                      <a:endParaRPr lang="it-IT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74,46</a:t>
                      </a:r>
                      <a:endParaRPr lang="it-IT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73,71</a:t>
                      </a:r>
                      <a:endParaRPr lang="it-IT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2813382"/>
                  </a:ext>
                </a:extLst>
              </a:tr>
              <a:tr h="21660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9</a:t>
                      </a:r>
                      <a:endParaRPr lang="it-IT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74,66</a:t>
                      </a:r>
                      <a:endParaRPr lang="it-IT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73,94</a:t>
                      </a:r>
                      <a:endParaRPr lang="it-IT" sz="11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35740062"/>
                  </a:ext>
                </a:extLst>
              </a:tr>
              <a:tr h="21660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10</a:t>
                      </a:r>
                      <a:endParaRPr lang="it-IT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74,78</a:t>
                      </a:r>
                      <a:endParaRPr lang="it-IT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74,15</a:t>
                      </a:r>
                      <a:endParaRPr lang="it-IT" sz="11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09553570"/>
                  </a:ext>
                </a:extLst>
              </a:tr>
              <a:tr h="21660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12</a:t>
                      </a:r>
                      <a:endParaRPr lang="it-IT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74,87</a:t>
                      </a:r>
                      <a:endParaRPr lang="it-IT" sz="11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74,32</a:t>
                      </a:r>
                      <a:endParaRPr lang="it-IT" sz="11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9206032"/>
                  </a:ext>
                </a:extLst>
              </a:tr>
              <a:tr h="21660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14</a:t>
                      </a:r>
                      <a:endParaRPr lang="it-IT" sz="11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74,68</a:t>
                      </a:r>
                      <a:endParaRPr lang="it-IT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74,13</a:t>
                      </a:r>
                      <a:endParaRPr lang="it-IT" sz="11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5622873"/>
                  </a:ext>
                </a:extLst>
              </a:tr>
              <a:tr h="21660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16</a:t>
                      </a:r>
                      <a:endParaRPr lang="it-IT" sz="11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74,34</a:t>
                      </a:r>
                      <a:endParaRPr lang="it-IT" sz="11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73,78</a:t>
                      </a:r>
                      <a:endParaRPr lang="it-IT" sz="11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38979861"/>
                  </a:ext>
                </a:extLst>
              </a:tr>
            </a:tbl>
          </a:graphicData>
        </a:graphic>
      </p:graphicFrame>
      <p:pic>
        <p:nvPicPr>
          <p:cNvPr id="15" name="Immagine 14">
            <a:extLst>
              <a:ext uri="{FF2B5EF4-FFF2-40B4-BE49-F238E27FC236}">
                <a16:creationId xmlns:a16="http://schemas.microsoft.com/office/drawing/2014/main" id="{FCC015AD-5115-9728-F8C1-4AFE346246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164"/>
          <a:stretch/>
        </p:blipFill>
        <p:spPr>
          <a:xfrm>
            <a:off x="6969384" y="1916117"/>
            <a:ext cx="4113579" cy="2540474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2BEC1913-714C-534A-75D2-12079BF276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42"/>
          <a:stretch/>
        </p:blipFill>
        <p:spPr>
          <a:xfrm>
            <a:off x="1023312" y="4083727"/>
            <a:ext cx="4330863" cy="2627123"/>
          </a:xfrm>
          <a:prstGeom prst="rect">
            <a:avLst/>
          </a:prstGeom>
        </p:spPr>
      </p:pic>
      <p:pic>
        <p:nvPicPr>
          <p:cNvPr id="1026" name="Picture 2" descr="Bandiera d'Italia - Wikipedia">
            <a:extLst>
              <a:ext uri="{FF2B5EF4-FFF2-40B4-BE49-F238E27FC236}">
                <a16:creationId xmlns:a16="http://schemas.microsoft.com/office/drawing/2014/main" id="{9C5B95D4-510C-7AC8-6245-27128EC39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11" y="1916117"/>
            <a:ext cx="273258" cy="18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on Jack (bandiera inglese) - testo in inglese • Scuolissima.com">
            <a:extLst>
              <a:ext uri="{FF2B5EF4-FFF2-40B4-BE49-F238E27FC236}">
                <a16:creationId xmlns:a16="http://schemas.microsoft.com/office/drawing/2014/main" id="{B9E7397D-5B52-1919-5B68-1387198F3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383" y="4456591"/>
            <a:ext cx="292550" cy="17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7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4FB5A2-C702-42C6-3F66-CE989DD2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Gaussian</a:t>
            </a:r>
            <a:r>
              <a:rPr lang="it-IT" dirty="0"/>
              <a:t> </a:t>
            </a:r>
            <a:r>
              <a:rPr lang="it-IT" dirty="0" err="1"/>
              <a:t>Mixture</a:t>
            </a:r>
            <a:r>
              <a:rPr lang="it-IT" dirty="0"/>
              <a:t> Model (GMM)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1E3F7206-B729-1308-5F12-495566CDF0C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25563458"/>
              </p:ext>
            </p:extLst>
          </p:nvPr>
        </p:nvGraphicFramePr>
        <p:xfrm>
          <a:off x="911962" y="4882827"/>
          <a:ext cx="3686366" cy="18376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1278">
                  <a:extLst>
                    <a:ext uri="{9D8B030D-6E8A-4147-A177-3AD203B41FA5}">
                      <a16:colId xmlns:a16="http://schemas.microsoft.com/office/drawing/2014/main" val="2287485562"/>
                    </a:ext>
                  </a:extLst>
                </a:gridCol>
                <a:gridCol w="1321278">
                  <a:extLst>
                    <a:ext uri="{9D8B030D-6E8A-4147-A177-3AD203B41FA5}">
                      <a16:colId xmlns:a16="http://schemas.microsoft.com/office/drawing/2014/main" val="67544768"/>
                    </a:ext>
                  </a:extLst>
                </a:gridCol>
                <a:gridCol w="1043810">
                  <a:extLst>
                    <a:ext uri="{9D8B030D-6E8A-4147-A177-3AD203B41FA5}">
                      <a16:colId xmlns:a16="http://schemas.microsoft.com/office/drawing/2014/main" val="2712336095"/>
                    </a:ext>
                  </a:extLst>
                </a:gridCol>
              </a:tblGrid>
              <a:tr h="191703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cluster</a:t>
                      </a:r>
                      <a:endParaRPr lang="it-IT" sz="1100" b="1" i="0" u="none" strike="noStrike" dirty="0">
                        <a:solidFill>
                          <a:srgbClr val="BF8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accuratezza</a:t>
                      </a:r>
                      <a:endParaRPr lang="it-IT" sz="1100" b="1" i="0" u="none" strike="noStrike" dirty="0">
                        <a:solidFill>
                          <a:srgbClr val="BF8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672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precisione</a:t>
                      </a:r>
                      <a:endParaRPr lang="it-IT" sz="1100" b="1" i="0" u="none" strike="noStrike" dirty="0">
                        <a:solidFill>
                          <a:srgbClr val="BF8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9674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1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82,19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81,77</a:t>
                      </a:r>
                      <a:endParaRPr lang="it-IT" sz="1100" b="0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58071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3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89,25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88,57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02685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4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90,12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89,5</a:t>
                      </a:r>
                      <a:endParaRPr lang="it-IT" sz="1100" b="0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865495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6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90,93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90,52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123714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7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90,73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90,3</a:t>
                      </a:r>
                      <a:endParaRPr lang="it-IT" sz="1100" b="0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25862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8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90,54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90,13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0705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12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89,49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88,85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48568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20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87,24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86,93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02474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40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79,96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80,86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335630"/>
                  </a:ext>
                </a:extLst>
              </a:tr>
            </a:tbl>
          </a:graphicData>
        </a:graphic>
      </p:graphicFrame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58F4D226-BEF4-737A-50E4-942AD3B918D0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37740897"/>
              </p:ext>
            </p:extLst>
          </p:nvPr>
        </p:nvGraphicFramePr>
        <p:xfrm>
          <a:off x="7276377" y="4882827"/>
          <a:ext cx="3686366" cy="1837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1278">
                  <a:extLst>
                    <a:ext uri="{9D8B030D-6E8A-4147-A177-3AD203B41FA5}">
                      <a16:colId xmlns:a16="http://schemas.microsoft.com/office/drawing/2014/main" val="440765195"/>
                    </a:ext>
                  </a:extLst>
                </a:gridCol>
                <a:gridCol w="1321278">
                  <a:extLst>
                    <a:ext uri="{9D8B030D-6E8A-4147-A177-3AD203B41FA5}">
                      <a16:colId xmlns:a16="http://schemas.microsoft.com/office/drawing/2014/main" val="1311305995"/>
                    </a:ext>
                  </a:extLst>
                </a:gridCol>
                <a:gridCol w="1043810">
                  <a:extLst>
                    <a:ext uri="{9D8B030D-6E8A-4147-A177-3AD203B41FA5}">
                      <a16:colId xmlns:a16="http://schemas.microsoft.com/office/drawing/2014/main" val="1452937193"/>
                    </a:ext>
                  </a:extLst>
                </a:gridCol>
              </a:tblGrid>
              <a:tr h="1837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cluster</a:t>
                      </a:r>
                      <a:endParaRPr lang="it-IT" sz="1100" b="1" i="0" u="none" strike="noStrike" dirty="0">
                        <a:solidFill>
                          <a:srgbClr val="BF8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accuratezza</a:t>
                      </a:r>
                      <a:endParaRPr lang="it-IT" sz="1100" b="1" i="0" u="none" strike="noStrike" dirty="0">
                        <a:solidFill>
                          <a:srgbClr val="BF8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672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precisione</a:t>
                      </a:r>
                      <a:endParaRPr lang="it-IT" sz="1100" b="1" i="0" u="none" strike="noStrike" dirty="0">
                        <a:solidFill>
                          <a:srgbClr val="BF8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39383"/>
                  </a:ext>
                </a:extLst>
              </a:tr>
              <a:tr h="1837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1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70,54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69,78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178671"/>
                  </a:ext>
                </a:extLst>
              </a:tr>
              <a:tr h="1837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3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80,74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80,22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9896962"/>
                  </a:ext>
                </a:extLst>
              </a:tr>
              <a:tr h="1837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4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82,72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82,25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80956617"/>
                  </a:ext>
                </a:extLst>
              </a:tr>
              <a:tr h="1837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6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82,71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82,67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0458764"/>
                  </a:ext>
                </a:extLst>
              </a:tr>
              <a:tr h="1837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7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82,2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82,18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32274739"/>
                  </a:ext>
                </a:extLst>
              </a:tr>
              <a:tr h="1837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8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81,75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82,1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3874993"/>
                  </a:ext>
                </a:extLst>
              </a:tr>
              <a:tr h="1837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12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81,51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82,12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3953147"/>
                  </a:ext>
                </a:extLst>
              </a:tr>
              <a:tr h="1837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20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77,04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79,04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4410916"/>
                  </a:ext>
                </a:extLst>
              </a:tr>
              <a:tr h="1837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40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67,38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71,26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40631089"/>
                  </a:ext>
                </a:extLst>
              </a:tr>
            </a:tbl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B869D466-1F76-B7D6-A601-D9A6E6D405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55"/>
          <a:stretch/>
        </p:blipFill>
        <p:spPr>
          <a:xfrm>
            <a:off x="6680806" y="1930893"/>
            <a:ext cx="3686877" cy="285339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8399683-2D91-BE29-48A2-674AB16A5D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461"/>
          <a:stretch/>
        </p:blipFill>
        <p:spPr>
          <a:xfrm>
            <a:off x="1486150" y="1930893"/>
            <a:ext cx="4025045" cy="2853395"/>
          </a:xfrm>
          <a:prstGeom prst="rect">
            <a:avLst/>
          </a:prstGeom>
        </p:spPr>
      </p:pic>
      <p:pic>
        <p:nvPicPr>
          <p:cNvPr id="9" name="Picture 2" descr="Bandiera d'Italia - Wikipedia">
            <a:extLst>
              <a:ext uri="{FF2B5EF4-FFF2-40B4-BE49-F238E27FC236}">
                <a16:creationId xmlns:a16="http://schemas.microsoft.com/office/drawing/2014/main" id="{B92B13D2-7FC4-8826-EB71-F2ABBF010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62" y="4896035"/>
            <a:ext cx="251013" cy="16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Union Jack (bandiera inglese) - testo in inglese • Scuolissima.com">
            <a:extLst>
              <a:ext uri="{FF2B5EF4-FFF2-40B4-BE49-F238E27FC236}">
                <a16:creationId xmlns:a16="http://schemas.microsoft.com/office/drawing/2014/main" id="{0E70D704-D0A0-9601-8A88-B2B7A4055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377" y="4896035"/>
            <a:ext cx="292550" cy="17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35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chemeClr val="accent1">
                <a:lumMod val="21000"/>
                <a:lumOff val="79000"/>
              </a:schemeClr>
            </a:gs>
            <a:gs pos="100000">
              <a:schemeClr val="accent1">
                <a:lumMod val="100000"/>
                <a:alpha val="8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07F5E5-5753-5DF5-E56F-635E390E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e considerazioni</a:t>
            </a:r>
          </a:p>
        </p:txBody>
      </p:sp>
      <p:graphicFrame>
        <p:nvGraphicFramePr>
          <p:cNvPr id="8" name="Segnaposto contenuto 2">
            <a:extLst>
              <a:ext uri="{FF2B5EF4-FFF2-40B4-BE49-F238E27FC236}">
                <a16:creationId xmlns:a16="http://schemas.microsoft.com/office/drawing/2014/main" id="{7A3FF062-F6D2-6EF8-E76E-1CAEEB016C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376482"/>
              </p:ext>
            </p:extLst>
          </p:nvPr>
        </p:nvGraphicFramePr>
        <p:xfrm>
          <a:off x="437965" y="2801932"/>
          <a:ext cx="11172843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9D44CBD6-B1B9-5E15-1CA0-E794A7D02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331281"/>
              </p:ext>
            </p:extLst>
          </p:nvPr>
        </p:nvGraphicFramePr>
        <p:xfrm>
          <a:off x="2121763" y="1953087"/>
          <a:ext cx="7554894" cy="13227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4871">
                  <a:extLst>
                    <a:ext uri="{9D8B030D-6E8A-4147-A177-3AD203B41FA5}">
                      <a16:colId xmlns:a16="http://schemas.microsoft.com/office/drawing/2014/main" val="3855608430"/>
                    </a:ext>
                  </a:extLst>
                </a:gridCol>
                <a:gridCol w="752752">
                  <a:extLst>
                    <a:ext uri="{9D8B030D-6E8A-4147-A177-3AD203B41FA5}">
                      <a16:colId xmlns:a16="http://schemas.microsoft.com/office/drawing/2014/main" val="198393724"/>
                    </a:ext>
                  </a:extLst>
                </a:gridCol>
                <a:gridCol w="656947">
                  <a:extLst>
                    <a:ext uri="{9D8B030D-6E8A-4147-A177-3AD203B41FA5}">
                      <a16:colId xmlns:a16="http://schemas.microsoft.com/office/drawing/2014/main" val="788078048"/>
                    </a:ext>
                  </a:extLst>
                </a:gridCol>
                <a:gridCol w="342160">
                  <a:extLst>
                    <a:ext uri="{9D8B030D-6E8A-4147-A177-3AD203B41FA5}">
                      <a16:colId xmlns:a16="http://schemas.microsoft.com/office/drawing/2014/main" val="3765494813"/>
                    </a:ext>
                  </a:extLst>
                </a:gridCol>
                <a:gridCol w="834871">
                  <a:extLst>
                    <a:ext uri="{9D8B030D-6E8A-4147-A177-3AD203B41FA5}">
                      <a16:colId xmlns:a16="http://schemas.microsoft.com/office/drawing/2014/main" val="3581088631"/>
                    </a:ext>
                  </a:extLst>
                </a:gridCol>
                <a:gridCol w="752752">
                  <a:extLst>
                    <a:ext uri="{9D8B030D-6E8A-4147-A177-3AD203B41FA5}">
                      <a16:colId xmlns:a16="http://schemas.microsoft.com/office/drawing/2014/main" val="3029502861"/>
                    </a:ext>
                  </a:extLst>
                </a:gridCol>
                <a:gridCol w="656947">
                  <a:extLst>
                    <a:ext uri="{9D8B030D-6E8A-4147-A177-3AD203B41FA5}">
                      <a16:colId xmlns:a16="http://schemas.microsoft.com/office/drawing/2014/main" val="482612327"/>
                    </a:ext>
                  </a:extLst>
                </a:gridCol>
                <a:gridCol w="369533">
                  <a:extLst>
                    <a:ext uri="{9D8B030D-6E8A-4147-A177-3AD203B41FA5}">
                      <a16:colId xmlns:a16="http://schemas.microsoft.com/office/drawing/2014/main" val="1035556133"/>
                    </a:ext>
                  </a:extLst>
                </a:gridCol>
                <a:gridCol w="848557">
                  <a:extLst>
                    <a:ext uri="{9D8B030D-6E8A-4147-A177-3AD203B41FA5}">
                      <a16:colId xmlns:a16="http://schemas.microsoft.com/office/drawing/2014/main" val="2151546930"/>
                    </a:ext>
                  </a:extLst>
                </a:gridCol>
                <a:gridCol w="848557">
                  <a:extLst>
                    <a:ext uri="{9D8B030D-6E8A-4147-A177-3AD203B41FA5}">
                      <a16:colId xmlns:a16="http://schemas.microsoft.com/office/drawing/2014/main" val="2353216669"/>
                    </a:ext>
                  </a:extLst>
                </a:gridCol>
                <a:gridCol w="656947">
                  <a:extLst>
                    <a:ext uri="{9D8B030D-6E8A-4147-A177-3AD203B41FA5}">
                      <a16:colId xmlns:a16="http://schemas.microsoft.com/office/drawing/2014/main" val="2751073215"/>
                    </a:ext>
                  </a:extLst>
                </a:gridCol>
              </a:tblGrid>
              <a:tr h="364578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Split - 80/20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SVM (IT)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SVM(EN)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Split- 80/20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KNN (IT)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KNN(EN)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Split - 80/20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GMM (IT)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GMM(EN)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18303"/>
                  </a:ext>
                </a:extLst>
              </a:tr>
              <a:tr h="272309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Cluster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546388"/>
                  </a:ext>
                </a:extLst>
              </a:tr>
              <a:tr h="41357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Accuratezza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u="none" strike="noStrike" dirty="0">
                          <a:effectLst/>
                        </a:rPr>
                        <a:t>85,64 %</a:t>
                      </a:r>
                      <a:endParaRPr lang="it-IT" sz="11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u="none" strike="noStrike" dirty="0">
                          <a:effectLst/>
                        </a:rPr>
                        <a:t>81,38 %</a:t>
                      </a:r>
                      <a:endParaRPr lang="it-IT" sz="11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Accuratezza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u="none" strike="noStrike" dirty="0">
                          <a:effectLst/>
                        </a:rPr>
                        <a:t>74,87 %</a:t>
                      </a:r>
                      <a:endParaRPr lang="it-IT" sz="11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u="none" strike="noStrike" dirty="0">
                          <a:effectLst/>
                        </a:rPr>
                        <a:t>70,62 %</a:t>
                      </a:r>
                      <a:endParaRPr lang="it-IT" sz="11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Accuratezza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u="none" strike="noStrike" dirty="0">
                          <a:effectLst/>
                        </a:rPr>
                        <a:t>90,93 %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u="none" strike="noStrike" dirty="0">
                          <a:effectLst/>
                        </a:rPr>
                        <a:t>82,71 %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59903"/>
                  </a:ext>
                </a:extLst>
              </a:tr>
              <a:tr h="272309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Precisione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u="none" strike="noStrike" dirty="0">
                          <a:effectLst/>
                        </a:rPr>
                        <a:t>84,6 %</a:t>
                      </a:r>
                      <a:endParaRPr lang="it-IT" sz="11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u="none" strike="noStrike" dirty="0">
                          <a:effectLst/>
                        </a:rPr>
                        <a:t>80,67 %</a:t>
                      </a:r>
                      <a:endParaRPr lang="it-IT" sz="11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Precisione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u="none" strike="noStrike" dirty="0">
                          <a:effectLst/>
                        </a:rPr>
                        <a:t>74,32 %</a:t>
                      </a:r>
                      <a:endParaRPr lang="it-IT" sz="11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u="none" strike="noStrike" dirty="0">
                          <a:effectLst/>
                        </a:rPr>
                        <a:t>69,64 %</a:t>
                      </a:r>
                      <a:endParaRPr lang="it-IT" sz="11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Precisione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u="none" strike="noStrike" dirty="0">
                          <a:effectLst/>
                        </a:rPr>
                        <a:t>90,52 %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u="none" strike="noStrike" dirty="0">
                          <a:effectLst/>
                        </a:rPr>
                        <a:t>82,67 %</a:t>
                      </a:r>
                      <a:endParaRPr lang="it-IT" sz="1100" b="0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322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963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 descr="Numeri digitali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it-IT">
                <a:solidFill>
                  <a:srgbClr val="FFFFFF"/>
                </a:solidFill>
              </a:rPr>
              <a:t>Grazie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it-IT" dirty="0">
              <a:solidFill>
                <a:schemeClr val="bg2"/>
              </a:solidFill>
            </a:endParaRPr>
          </a:p>
          <a:p>
            <a:pPr rtl="0"/>
            <a:endParaRPr lang="it-IT" dirty="0">
              <a:solidFill>
                <a:schemeClr val="bg2"/>
              </a:solidFill>
            </a:endParaRP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Progettazione Dividendo per la tecnologia</Template>
  <TotalTime>327</TotalTime>
  <Words>555</Words>
  <Application>Microsoft Office PowerPoint</Application>
  <PresentationFormat>Widescreen</PresentationFormat>
  <Paragraphs>323</Paragraphs>
  <Slides>9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Wingdings 2</vt:lpstr>
      <vt:lpstr>Dividendo</vt:lpstr>
      <vt:lpstr>Multimodello per la speaker recognition</vt:lpstr>
      <vt:lpstr>Waypoint</vt:lpstr>
      <vt:lpstr>Dataset Split (Ita)</vt:lpstr>
      <vt:lpstr>Dataset Split (en)</vt:lpstr>
      <vt:lpstr>Support  Vector Machines (SVM)</vt:lpstr>
      <vt:lpstr>K-nearest neighbors (KNN)</vt:lpstr>
      <vt:lpstr>Gaussian Mixture Model (GMM)</vt:lpstr>
      <vt:lpstr>Risultati e considerazioni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Multimodello per la speaker recognition</dc:title>
  <dc:creator>FRANCESCO RIZZO</dc:creator>
  <cp:lastModifiedBy>FRANCESCO RIZZO</cp:lastModifiedBy>
  <cp:revision>10</cp:revision>
  <dcterms:created xsi:type="dcterms:W3CDTF">2022-05-20T15:43:19Z</dcterms:created>
  <dcterms:modified xsi:type="dcterms:W3CDTF">2022-06-10T15:51:00Z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