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08D11-CED3-7DE4-10E4-12EFCCC0D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4017D4-3687-9A95-3B5C-C245D5058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BFB3D4-CFC5-7DE3-427F-1FE793CE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1522B3-2B76-69AA-219B-18AC9AFA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547E9-F00E-17E6-5CC3-C6D6B3F0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9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99BC4-540B-20DA-DAFD-5FB7A82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95922E-D2CD-AD36-2D5C-51661EE1B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59B3E-A829-D2A8-87F6-D2311D60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3402AF-73C0-4585-5602-4D7E00B7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6711BF-BA8B-68F0-9211-B4874961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59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E3E208-82CA-F74B-E6AC-A78C464B1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2419A1-3B39-9ABB-5BE4-A46F57F98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676211-6489-BFEE-4D77-91413219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EA9A08-2297-40C4-9C7C-5E8F2053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A4A2AF-23F0-6CC2-75E0-6FD19BBA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72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66B82-3C89-D057-E3A0-978F98AE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36B175-E252-80F9-E306-5B84049F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CBCBD-5D69-9E2B-82EF-8E66246A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878081-4C22-DC99-6F1A-4C17BBD4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654A5-6DA9-0E1C-EBBA-225E569F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8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2B4DE-DE0D-9F22-C8CB-E8F77CC7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5C2619-518F-2440-E367-1B24640D5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39F568-BF59-5987-BE7C-0A1FF1F5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83BCE6-F4B2-E7ED-7DAC-38E05F58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35666C-F774-8E6A-D015-BA8CA270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35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B2334-E60E-A671-CACC-E9F624E9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AB505C-AD87-6048-FA3A-2242B9EFF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3F4F2D-0904-AE06-1FE4-9C03D6125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DB060C-8EAD-A472-C2BA-08E8D5A9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833E64-96D7-8DD3-48A7-624C7909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6E84F1-7296-2216-4219-B47D113E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72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56C0F-E2B9-2DA7-43DD-EB217D75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8D217A-07B0-CB0A-B408-7D769A05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1132EE-DCDF-8089-B698-A6414589A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A8CBD1-E124-3BDB-DE90-7B492D381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3BB170-DDBC-6FC2-7ADB-2617B525A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631056-6D11-0980-7055-59AE10E3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76DB93-AEF7-221B-D744-00B6100C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9C19F7-FEA2-EC36-B4DA-2010098F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49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20BE1-AEEA-2534-1632-A433EA4D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9637A7-9890-798D-083F-0FF242EE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6CD011-1B63-CE2F-559E-AB025D8C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3793C1-1F27-A221-2395-F242D40B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77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EC90AE-F360-1D8B-72DC-9841F3BA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36358F-63F0-11D2-795E-942E2302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BC4CD0-9202-8E01-7043-8309EF92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11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9E379-1CD5-6D72-70C7-3C622957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ADC88-3880-7663-689E-038DA4896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060286-1622-5B51-A557-D98CCE8B0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2BCD4-4729-18DE-0701-8F0FC656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BEC38A-361A-E4F4-C441-364A6C9C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D80B94-C6CE-9E3A-3A69-E8E16802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2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D7BFB-4C39-8CE2-A597-DC43CF09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C1C45D-E971-7D99-B3D8-DEEB179C0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5C9C12-0099-34C0-2EAF-AF9A3B4A5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B264FE-824D-1A7D-D7D7-D84E5413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6D941F-986B-BFB1-BA5A-E78771B8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CC2903-4656-4CBE-83AB-FAC7FC25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44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6EE99E-1022-1F73-63AE-BA7612A4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FF4040-1F85-37ED-7C88-61A2B65A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9300CA-235B-9BBC-0CCA-B54165E1E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FBC9B-AF0A-47F7-B46A-3DDF5C5B255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62208F-FEA7-B19F-88AD-3CC2FE822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29D732-67C8-77C2-362E-8829BED5C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4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280216B-5F94-B25C-47DE-D62C23A62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" y="194917"/>
            <a:ext cx="772668" cy="68381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C5BCD9-AD0A-346C-D6DE-06D694903C43}"/>
              </a:ext>
            </a:extLst>
          </p:cNvPr>
          <p:cNvSpPr txBox="1"/>
          <p:nvPr/>
        </p:nvSpPr>
        <p:spPr>
          <a:xfrm>
            <a:off x="249174" y="6016752"/>
            <a:ext cx="259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aret Heavy" pitchFamily="2" charset="0"/>
              </a:rPr>
              <a:t>NOM DU PROJET : </a:t>
            </a:r>
            <a:br>
              <a:rPr lang="fr-FR" dirty="0">
                <a:latin typeface="Garet Book" pitchFamily="50" charset="0"/>
              </a:rPr>
            </a:br>
            <a:r>
              <a:rPr lang="fr-FR" dirty="0" err="1">
                <a:latin typeface="Garet Book" pitchFamily="50" charset="0"/>
              </a:rPr>
              <a:t>Facilys</a:t>
            </a:r>
            <a:endParaRPr lang="fr-FR" dirty="0">
              <a:latin typeface="Garet Book" pitchFamily="50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2EFF00C-4CE5-04A2-706E-0EBF20AD8700}"/>
              </a:ext>
            </a:extLst>
          </p:cNvPr>
          <p:cNvSpPr txBox="1"/>
          <p:nvPr/>
        </p:nvSpPr>
        <p:spPr>
          <a:xfrm>
            <a:off x="2846070" y="6016752"/>
            <a:ext cx="259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aret Heavy" pitchFamily="2" charset="0"/>
              </a:rPr>
              <a:t>PRÉSENTÉ PAR : </a:t>
            </a:r>
            <a:br>
              <a:rPr lang="fr-FR" dirty="0">
                <a:latin typeface="Garet Book" pitchFamily="50" charset="0"/>
              </a:rPr>
            </a:br>
            <a:r>
              <a:rPr lang="fr-FR" dirty="0" err="1">
                <a:latin typeface="Garet Book" pitchFamily="50" charset="0"/>
              </a:rPr>
              <a:t>Filleux</a:t>
            </a:r>
            <a:r>
              <a:rPr lang="fr-FR" dirty="0">
                <a:latin typeface="Garet Book" pitchFamily="50" charset="0"/>
              </a:rPr>
              <a:t> Dimitri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0B5CB7-6D5C-A418-BAD3-A72F0DE73BB8}"/>
              </a:ext>
            </a:extLst>
          </p:cNvPr>
          <p:cNvSpPr txBox="1"/>
          <p:nvPr/>
        </p:nvSpPr>
        <p:spPr>
          <a:xfrm>
            <a:off x="5174742" y="2258568"/>
            <a:ext cx="62095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000" b="1" dirty="0">
                <a:latin typeface="Archivo Black" panose="020B0A04020102020204" pitchFamily="34" charset="0"/>
              </a:rPr>
              <a:t>PROJET THÉMATIQUE</a:t>
            </a:r>
          </a:p>
        </p:txBody>
      </p:sp>
      <p:grpSp>
        <p:nvGrpSpPr>
          <p:cNvPr id="13" name="Graphique 11">
            <a:extLst>
              <a:ext uri="{FF2B5EF4-FFF2-40B4-BE49-F238E27FC236}">
                <a16:creationId xmlns:a16="http://schemas.microsoft.com/office/drawing/2014/main" id="{18FE175A-EDB3-C87E-6F87-AEAF4BC1954F}"/>
              </a:ext>
            </a:extLst>
          </p:cNvPr>
          <p:cNvGrpSpPr/>
          <p:nvPr/>
        </p:nvGrpSpPr>
        <p:grpSpPr>
          <a:xfrm>
            <a:off x="2170630" y="2025701"/>
            <a:ext cx="2398886" cy="2398885"/>
            <a:chOff x="2170630" y="2025701"/>
            <a:chExt cx="2398886" cy="2398885"/>
          </a:xfrm>
          <a:solidFill>
            <a:srgbClr val="000000"/>
          </a:solidFill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BE29FAB4-B8B7-0311-4072-E8367FA8419E}"/>
                </a:ext>
              </a:extLst>
            </p:cNvPr>
            <p:cNvSpPr/>
            <p:nvPr/>
          </p:nvSpPr>
          <p:spPr>
            <a:xfrm>
              <a:off x="2170630" y="2025701"/>
              <a:ext cx="2398886" cy="2398885"/>
            </a:xfrm>
            <a:custGeom>
              <a:avLst/>
              <a:gdLst>
                <a:gd name="connsiteX0" fmla="*/ 1199443 w 2398886"/>
                <a:gd name="connsiteY0" fmla="*/ 0 h 2398885"/>
                <a:gd name="connsiteX1" fmla="*/ 0 w 2398886"/>
                <a:gd name="connsiteY1" fmla="*/ 1199444 h 2398885"/>
                <a:gd name="connsiteX2" fmla="*/ 1199443 w 2398886"/>
                <a:gd name="connsiteY2" fmla="*/ 2398886 h 2398885"/>
                <a:gd name="connsiteX3" fmla="*/ 2398887 w 2398886"/>
                <a:gd name="connsiteY3" fmla="*/ 1199444 h 2398885"/>
                <a:gd name="connsiteX4" fmla="*/ 1199443 w 2398886"/>
                <a:gd name="connsiteY4" fmla="*/ 0 h 2398885"/>
                <a:gd name="connsiteX5" fmla="*/ 1199443 w 2398886"/>
                <a:gd name="connsiteY5" fmla="*/ 2198969 h 2398885"/>
                <a:gd name="connsiteX6" fmla="*/ 199917 w 2398886"/>
                <a:gd name="connsiteY6" fmla="*/ 1199444 h 2398885"/>
                <a:gd name="connsiteX7" fmla="*/ 1199443 w 2398886"/>
                <a:gd name="connsiteY7" fmla="*/ 199887 h 2398885"/>
                <a:gd name="connsiteX8" fmla="*/ 2198970 w 2398886"/>
                <a:gd name="connsiteY8" fmla="*/ 1199444 h 2398885"/>
                <a:gd name="connsiteX9" fmla="*/ 1199443 w 2398886"/>
                <a:gd name="connsiteY9" fmla="*/ 2198969 h 239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8886" h="2398885">
                  <a:moveTo>
                    <a:pt x="1199443" y="0"/>
                  </a:moveTo>
                  <a:cubicBezTo>
                    <a:pt x="537051" y="0"/>
                    <a:pt x="0" y="537051"/>
                    <a:pt x="0" y="1199444"/>
                  </a:cubicBezTo>
                  <a:cubicBezTo>
                    <a:pt x="0" y="1861926"/>
                    <a:pt x="537051" y="2398886"/>
                    <a:pt x="1199443" y="2398886"/>
                  </a:cubicBezTo>
                  <a:cubicBezTo>
                    <a:pt x="1861925" y="2398886"/>
                    <a:pt x="2398887" y="1861926"/>
                    <a:pt x="2398887" y="1199444"/>
                  </a:cubicBezTo>
                  <a:cubicBezTo>
                    <a:pt x="2398887" y="537051"/>
                    <a:pt x="1861925" y="0"/>
                    <a:pt x="1199443" y="0"/>
                  </a:cubicBezTo>
                  <a:close/>
                  <a:moveTo>
                    <a:pt x="1199443" y="2198969"/>
                  </a:moveTo>
                  <a:cubicBezTo>
                    <a:pt x="647369" y="2198969"/>
                    <a:pt x="199917" y="1751517"/>
                    <a:pt x="199917" y="1199444"/>
                  </a:cubicBezTo>
                  <a:cubicBezTo>
                    <a:pt x="199917" y="647370"/>
                    <a:pt x="647369" y="199887"/>
                    <a:pt x="1199443" y="199887"/>
                  </a:cubicBezTo>
                  <a:cubicBezTo>
                    <a:pt x="1751517" y="199887"/>
                    <a:pt x="2198970" y="647370"/>
                    <a:pt x="2198970" y="1199444"/>
                  </a:cubicBezTo>
                  <a:cubicBezTo>
                    <a:pt x="2198970" y="1751517"/>
                    <a:pt x="1751517" y="2198969"/>
                    <a:pt x="1199443" y="2198969"/>
                  </a:cubicBezTo>
                  <a:close/>
                </a:path>
              </a:pathLst>
            </a:custGeom>
            <a:solidFill>
              <a:srgbClr val="000000"/>
            </a:solidFill>
            <a:ln w="29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04282EE6-9C6F-B84E-6C35-341B90BEA251}"/>
                </a:ext>
              </a:extLst>
            </p:cNvPr>
            <p:cNvSpPr/>
            <p:nvPr/>
          </p:nvSpPr>
          <p:spPr>
            <a:xfrm>
              <a:off x="2770351" y="2625422"/>
              <a:ext cx="1399359" cy="1199443"/>
            </a:xfrm>
            <a:custGeom>
              <a:avLst/>
              <a:gdLst>
                <a:gd name="connsiteX0" fmla="*/ 1190447 w 1399359"/>
                <a:gd name="connsiteY0" fmla="*/ 499779 h 1199443"/>
                <a:gd name="connsiteX1" fmla="*/ 599722 w 1399359"/>
                <a:gd name="connsiteY1" fmla="*/ 0 h 1199443"/>
                <a:gd name="connsiteX2" fmla="*/ 0 w 1399359"/>
                <a:gd name="connsiteY2" fmla="*/ 599723 h 1199443"/>
                <a:gd name="connsiteX3" fmla="*/ 599722 w 1399359"/>
                <a:gd name="connsiteY3" fmla="*/ 1199444 h 1199443"/>
                <a:gd name="connsiteX4" fmla="*/ 1190447 w 1399359"/>
                <a:gd name="connsiteY4" fmla="*/ 699666 h 1199443"/>
                <a:gd name="connsiteX5" fmla="*/ 1399360 w 1399359"/>
                <a:gd name="connsiteY5" fmla="*/ 699666 h 1199443"/>
                <a:gd name="connsiteX6" fmla="*/ 1399360 w 1399359"/>
                <a:gd name="connsiteY6" fmla="*/ 499779 h 1199443"/>
                <a:gd name="connsiteX7" fmla="*/ 599722 w 1399359"/>
                <a:gd name="connsiteY7" fmla="*/ 999527 h 1199443"/>
                <a:gd name="connsiteX8" fmla="*/ 199918 w 1399359"/>
                <a:gd name="connsiteY8" fmla="*/ 599723 h 1199443"/>
                <a:gd name="connsiteX9" fmla="*/ 599722 w 1399359"/>
                <a:gd name="connsiteY9" fmla="*/ 199918 h 1199443"/>
                <a:gd name="connsiteX10" fmla="*/ 999526 w 1399359"/>
                <a:gd name="connsiteY10" fmla="*/ 599723 h 1199443"/>
                <a:gd name="connsiteX11" fmla="*/ 599722 w 1399359"/>
                <a:gd name="connsiteY11" fmla="*/ 999527 h 119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9359" h="1199443">
                  <a:moveTo>
                    <a:pt x="1190447" y="499779"/>
                  </a:moveTo>
                  <a:cubicBezTo>
                    <a:pt x="1142830" y="216201"/>
                    <a:pt x="896854" y="0"/>
                    <a:pt x="599722" y="0"/>
                  </a:cubicBezTo>
                  <a:cubicBezTo>
                    <a:pt x="268435" y="0"/>
                    <a:pt x="0" y="268436"/>
                    <a:pt x="0" y="599723"/>
                  </a:cubicBezTo>
                  <a:cubicBezTo>
                    <a:pt x="0" y="931008"/>
                    <a:pt x="268435" y="1199444"/>
                    <a:pt x="599722" y="1199444"/>
                  </a:cubicBezTo>
                  <a:cubicBezTo>
                    <a:pt x="896854" y="1199444"/>
                    <a:pt x="1142830" y="983244"/>
                    <a:pt x="1190447" y="699666"/>
                  </a:cubicBezTo>
                  <a:lnTo>
                    <a:pt x="1399360" y="699666"/>
                  </a:lnTo>
                  <a:lnTo>
                    <a:pt x="1399360" y="499779"/>
                  </a:lnTo>
                  <a:close/>
                  <a:moveTo>
                    <a:pt x="599722" y="999527"/>
                  </a:moveTo>
                  <a:cubicBezTo>
                    <a:pt x="378934" y="999527"/>
                    <a:pt x="199918" y="820600"/>
                    <a:pt x="199918" y="599723"/>
                  </a:cubicBezTo>
                  <a:cubicBezTo>
                    <a:pt x="199918" y="378935"/>
                    <a:pt x="378934" y="199918"/>
                    <a:pt x="599722" y="199918"/>
                  </a:cubicBezTo>
                  <a:cubicBezTo>
                    <a:pt x="820600" y="199918"/>
                    <a:pt x="999526" y="378935"/>
                    <a:pt x="999526" y="599723"/>
                  </a:cubicBezTo>
                  <a:cubicBezTo>
                    <a:pt x="999526" y="820600"/>
                    <a:pt x="820600" y="999527"/>
                    <a:pt x="599722" y="999527"/>
                  </a:cubicBezTo>
                  <a:close/>
                </a:path>
              </a:pathLst>
            </a:custGeom>
            <a:solidFill>
              <a:srgbClr val="000000"/>
            </a:solidFill>
            <a:ln w="29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617EC53A-5FD6-8953-EC99-B9AAABA66791}"/>
              </a:ext>
            </a:extLst>
          </p:cNvPr>
          <p:cNvSpPr txBox="1"/>
          <p:nvPr/>
        </p:nvSpPr>
        <p:spPr>
          <a:xfrm>
            <a:off x="1351788" y="3521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aret Book" pitchFamily="50" charset="0"/>
              </a:rPr>
              <a:t>01/12/2024</a:t>
            </a:r>
          </a:p>
        </p:txBody>
      </p:sp>
    </p:spTree>
    <p:extLst>
      <p:ext uri="{BB962C8B-B14F-4D97-AF65-F5344CB8AC3E}">
        <p14:creationId xmlns:p14="http://schemas.microsoft.com/office/powerpoint/2010/main" val="109651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375BA-5C53-4C3C-8361-855F7C4FC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035AF-7543-13AD-8730-2D3FCE7D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Perspectives d'évolution</a:t>
            </a:r>
          </a:p>
        </p:txBody>
      </p:sp>
    </p:spTree>
    <p:extLst>
      <p:ext uri="{BB962C8B-B14F-4D97-AF65-F5344CB8AC3E}">
        <p14:creationId xmlns:p14="http://schemas.microsoft.com/office/powerpoint/2010/main" val="121432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BD4B9-6074-DC35-5F33-FAE145F55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649BF-BFF8-90FD-3773-375D7280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chivo Black" panose="020B0A04020102020204" pitchFamily="34" charset="0"/>
              </a:rPr>
              <a:t>Conclusion</a:t>
            </a:r>
            <a:endParaRPr lang="fr-FR" dirty="0">
              <a:latin typeface="Archivo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9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F2920-058B-D008-9523-4A3A10BF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0"/>
            <a:ext cx="10515600" cy="1325563"/>
          </a:xfrm>
        </p:spPr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Introduction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58D944-382B-8BCC-BEC0-C5B053FDF5DC}"/>
              </a:ext>
            </a:extLst>
          </p:cNvPr>
          <p:cNvSpPr txBox="1"/>
          <p:nvPr/>
        </p:nvSpPr>
        <p:spPr>
          <a:xfrm>
            <a:off x="517398" y="1999178"/>
            <a:ext cx="60944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Garet Heavy" pitchFamily="2" charset="0"/>
              </a:rPr>
              <a:t>1 - </a:t>
            </a:r>
            <a:r>
              <a:rPr lang="fr-FR" dirty="0">
                <a:latin typeface="Garet Book" pitchFamily="50" charset="0"/>
              </a:rPr>
              <a:t>Ce projet vise à développer une application multiplateforme.</a:t>
            </a:r>
          </a:p>
          <a:p>
            <a:pPr algn="just"/>
            <a:endParaRPr lang="fr-FR" dirty="0">
              <a:latin typeface="Garet Book" pitchFamily="50" charset="0"/>
            </a:endParaRPr>
          </a:p>
          <a:p>
            <a:pPr algn="just"/>
            <a:endParaRPr lang="fr-FR" dirty="0">
              <a:latin typeface="Garet Book" pitchFamily="50" charset="0"/>
            </a:endParaRPr>
          </a:p>
          <a:p>
            <a:pPr algn="just"/>
            <a:endParaRPr lang="fr-FR" dirty="0">
              <a:latin typeface="Garet Book" pitchFamily="50" charset="0"/>
            </a:endParaRPr>
          </a:p>
          <a:p>
            <a:pPr algn="just"/>
            <a:r>
              <a:rPr lang="fr-FR" dirty="0">
                <a:latin typeface="Garet Heavy" pitchFamily="2" charset="0"/>
              </a:rPr>
              <a:t>2 - </a:t>
            </a:r>
            <a:r>
              <a:rPr lang="fr-FR" dirty="0">
                <a:latin typeface="Garet Book" pitchFamily="50" charset="0"/>
              </a:rPr>
              <a:t>Destinée à simplifier et à optimiser la gestions.</a:t>
            </a:r>
          </a:p>
          <a:p>
            <a:pPr algn="just"/>
            <a:br>
              <a:rPr lang="fr-FR" dirty="0">
                <a:latin typeface="Garet Book" pitchFamily="50" charset="0"/>
              </a:rPr>
            </a:br>
            <a:endParaRPr lang="fr-FR" dirty="0">
              <a:latin typeface="Garet Book" pitchFamily="50" charset="0"/>
            </a:endParaRPr>
          </a:p>
          <a:p>
            <a:pPr algn="just"/>
            <a:endParaRPr lang="fr-FR" dirty="0">
              <a:latin typeface="Garet Book" pitchFamily="50" charset="0"/>
            </a:endParaRPr>
          </a:p>
          <a:p>
            <a:pPr algn="just"/>
            <a:r>
              <a:rPr lang="fr-FR" dirty="0">
                <a:latin typeface="Garet Heavy" pitchFamily="2" charset="0"/>
              </a:rPr>
              <a:t>3 - </a:t>
            </a:r>
            <a:r>
              <a:rPr lang="fr-FR" dirty="0">
                <a:latin typeface="Garet Book" pitchFamily="50" charset="0"/>
              </a:rPr>
              <a:t>Garage automobiles comptant entre 1 et 10 salariés.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842AE77-691B-4D57-A0AF-465010969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94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1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FE477-F855-4324-4309-B01C144FC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12E84-8B7F-6E72-EA37-6F88BC76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-9491"/>
            <a:ext cx="10515600" cy="1325563"/>
          </a:xfrm>
        </p:spPr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Objectifs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BD41BD-CF95-47C9-493F-C7DF733B1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41910" y="0"/>
            <a:ext cx="1613268" cy="254057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71C789-D998-11D9-015D-A21AFB019AD2}"/>
              </a:ext>
            </a:extLst>
          </p:cNvPr>
          <p:cNvSpPr txBox="1"/>
          <p:nvPr/>
        </p:nvSpPr>
        <p:spPr>
          <a:xfrm>
            <a:off x="252984" y="1221076"/>
            <a:ext cx="8744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600" dirty="0">
                <a:latin typeface="Garet Book" pitchFamily="50" charset="0"/>
              </a:rPr>
              <a:t>L’objectif de ce projet est de moderniser les garages et de faciliter la gestion de leurs différentes activités.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FE513291-F6B1-4013-B259-A83138D58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602" y="3761657"/>
            <a:ext cx="1523495" cy="64633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4E2A45E-17BD-1BD9-10CA-6C6AB8F96631}"/>
              </a:ext>
            </a:extLst>
          </p:cNvPr>
          <p:cNvSpPr txBox="1"/>
          <p:nvPr/>
        </p:nvSpPr>
        <p:spPr>
          <a:xfrm>
            <a:off x="507454" y="4549661"/>
            <a:ext cx="237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Gestion </a:t>
            </a:r>
          </a:p>
          <a:p>
            <a:pPr algn="ctr"/>
            <a:r>
              <a:rPr lang="fr-FR" dirty="0">
                <a:latin typeface="Garet Heavy" pitchFamily="2" charset="0"/>
              </a:rPr>
              <a:t>clients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BE7D485B-418D-1258-7D9C-B2B015E02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3507" y="3761657"/>
            <a:ext cx="1523495" cy="64633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575A29F-6B10-A6F8-A27E-63CBE7A068F3}"/>
              </a:ext>
            </a:extLst>
          </p:cNvPr>
          <p:cNvSpPr txBox="1"/>
          <p:nvPr/>
        </p:nvSpPr>
        <p:spPr>
          <a:xfrm>
            <a:off x="2721433" y="4549661"/>
            <a:ext cx="2487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Gestion </a:t>
            </a:r>
          </a:p>
          <a:p>
            <a:pPr algn="ctr"/>
            <a:r>
              <a:rPr lang="fr-FR" dirty="0">
                <a:latin typeface="Garet Heavy" pitchFamily="2" charset="0"/>
              </a:rPr>
              <a:t>véhicules</a:t>
            </a:r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E7A127F5-346F-BF8F-0997-86479C40F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252" y="3761656"/>
            <a:ext cx="1523495" cy="64633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3226314-7B96-7A1D-4276-D3F23F3CAD44}"/>
              </a:ext>
            </a:extLst>
          </p:cNvPr>
          <p:cNvSpPr txBox="1"/>
          <p:nvPr/>
        </p:nvSpPr>
        <p:spPr>
          <a:xfrm>
            <a:off x="4906104" y="4551280"/>
            <a:ext cx="237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Gestion </a:t>
            </a:r>
          </a:p>
          <a:p>
            <a:pPr algn="ctr"/>
            <a:r>
              <a:rPr lang="fr-FR" dirty="0">
                <a:latin typeface="Garet Heavy" pitchFamily="2" charset="0"/>
              </a:rPr>
              <a:t>factures</a:t>
            </a:r>
          </a:p>
        </p:txBody>
      </p:sp>
      <p:pic>
        <p:nvPicPr>
          <p:cNvPr id="14" name="Graphique 13">
            <a:extLst>
              <a:ext uri="{FF2B5EF4-FFF2-40B4-BE49-F238E27FC236}">
                <a16:creationId xmlns:a16="http://schemas.microsoft.com/office/drawing/2014/main" id="{2B3E6052-F7EE-4F82-44CE-5118F91E1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4997" y="3761656"/>
            <a:ext cx="1523495" cy="64633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C401E5AD-4F11-5B98-CE20-EB8A3F9119D8}"/>
              </a:ext>
            </a:extLst>
          </p:cNvPr>
          <p:cNvSpPr txBox="1"/>
          <p:nvPr/>
        </p:nvSpPr>
        <p:spPr>
          <a:xfrm>
            <a:off x="7090775" y="4551281"/>
            <a:ext cx="237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Gestion </a:t>
            </a:r>
          </a:p>
          <a:p>
            <a:pPr algn="ctr"/>
            <a:r>
              <a:rPr lang="fr-FR" dirty="0">
                <a:latin typeface="Garet Heavy" pitchFamily="2" charset="0"/>
              </a:rPr>
              <a:t>stocks</a:t>
            </a:r>
          </a:p>
        </p:txBody>
      </p:sp>
      <p:pic>
        <p:nvPicPr>
          <p:cNvPr id="16" name="Graphique 15">
            <a:extLst>
              <a:ext uri="{FF2B5EF4-FFF2-40B4-BE49-F238E27FC236}">
                <a16:creationId xmlns:a16="http://schemas.microsoft.com/office/drawing/2014/main" id="{80E4D373-4F6C-5582-46AD-1903E73D0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3174" y="3771147"/>
            <a:ext cx="1523495" cy="64633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3F117B9-EE65-A6FA-43CE-9AAD730C974D}"/>
              </a:ext>
            </a:extLst>
          </p:cNvPr>
          <p:cNvSpPr txBox="1"/>
          <p:nvPr/>
        </p:nvSpPr>
        <p:spPr>
          <a:xfrm>
            <a:off x="9216273" y="4688160"/>
            <a:ext cx="237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221428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7C5FF-7A5E-AC89-466F-607337A74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DC47B-7B3F-C325-47A1-E7B9690E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0"/>
            <a:ext cx="10515600" cy="1325563"/>
          </a:xfrm>
        </p:spPr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Méthodologie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2C8357-5DD7-B2B5-E406-035E0C5B0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709" y="554609"/>
            <a:ext cx="2568947" cy="8734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2CFF964-D52C-61CB-ED52-5A0FD14277B2}"/>
              </a:ext>
            </a:extLst>
          </p:cNvPr>
          <p:cNvSpPr txBox="1"/>
          <p:nvPr/>
        </p:nvSpPr>
        <p:spPr>
          <a:xfrm>
            <a:off x="704659" y="1982660"/>
            <a:ext cx="10782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Garet Book" pitchFamily="50" charset="0"/>
              </a:rPr>
              <a:t>Pour offrir un contexte semi-réel, un site web de vente de l'application a été créé, permettant également la mise en place d'une API.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FD90072-FA6A-E793-CAF7-D94B5E04E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2408271"/>
            <a:ext cx="4443984" cy="2959762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E3D20233-28D6-CBAC-F988-B0355679F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6304" y="5208013"/>
            <a:ext cx="4279392" cy="117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0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D8472-5CDA-38C1-4D75-5F46B3B97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B8CA8CC-9633-4484-8DF4-F99118700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605" y="459126"/>
            <a:ext cx="2568947" cy="8734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5811E6D-7F69-CBE3-6557-D6EB67E2A555}"/>
              </a:ext>
            </a:extLst>
          </p:cNvPr>
          <p:cNvSpPr txBox="1"/>
          <p:nvPr/>
        </p:nvSpPr>
        <p:spPr>
          <a:xfrm>
            <a:off x="6749074" y="3146056"/>
            <a:ext cx="46750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Garet Book" pitchFamily="50" charset="0"/>
              </a:rPr>
              <a:t>Pour cette solution, j’utilise ASP.NET </a:t>
            </a:r>
            <a:r>
              <a:rPr lang="fr-FR" dirty="0" err="1">
                <a:latin typeface="Garet Book" pitchFamily="50" charset="0"/>
              </a:rPr>
              <a:t>Core</a:t>
            </a:r>
            <a:r>
              <a:rPr lang="fr-FR" dirty="0">
                <a:latin typeface="Garet Book" pitchFamily="50" charset="0"/>
              </a:rPr>
              <a:t> 8 avec </a:t>
            </a:r>
            <a:r>
              <a:rPr lang="fr-FR" dirty="0" err="1">
                <a:latin typeface="Garet Book" pitchFamily="50" charset="0"/>
              </a:rPr>
              <a:t>Blazor</a:t>
            </a:r>
            <a:r>
              <a:rPr lang="fr-FR" dirty="0">
                <a:latin typeface="Garet Book" pitchFamily="50" charset="0"/>
              </a:rPr>
              <a:t> Web App, intégré à Electron.NET.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D18A3F-1731-AC2A-0211-E62111CCC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76" y="697369"/>
            <a:ext cx="1821088" cy="182108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24CE772-7C82-61E3-655E-9FA7AD080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470" y="697370"/>
            <a:ext cx="2687333" cy="182108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DA9C2F3-C378-476D-D1EB-57D7EED31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56" y="3968268"/>
            <a:ext cx="1821088" cy="182108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4D439CE-6021-134D-281E-73C9A24F51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470" y="4339544"/>
            <a:ext cx="2687333" cy="127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0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2DA5F-9FC0-5462-4047-71A40E0FB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EAF29-641B-F11F-F4E4-18ED3EA7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" y="0"/>
            <a:ext cx="10515600" cy="1325563"/>
          </a:xfrm>
        </p:spPr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 Architecture de l'application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B46D35-135E-4A8C-DDBA-3A98367AF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744" y="1225284"/>
            <a:ext cx="5420511" cy="55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2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A7BD3-CAC0-173A-42AA-40D1ADBCD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D60BC-A66B-4AA1-A457-D70FD7FB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Fonctionnalités clés</a:t>
            </a:r>
          </a:p>
        </p:txBody>
      </p:sp>
    </p:spTree>
    <p:extLst>
      <p:ext uri="{BB962C8B-B14F-4D97-AF65-F5344CB8AC3E}">
        <p14:creationId xmlns:p14="http://schemas.microsoft.com/office/powerpoint/2010/main" val="377129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9B12F-5BF1-4BF7-8C3F-957490689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2FB80-CF3F-4989-9827-F8BFCE50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Défis techniques</a:t>
            </a:r>
          </a:p>
        </p:txBody>
      </p:sp>
    </p:spTree>
    <p:extLst>
      <p:ext uri="{BB962C8B-B14F-4D97-AF65-F5344CB8AC3E}">
        <p14:creationId xmlns:p14="http://schemas.microsoft.com/office/powerpoint/2010/main" val="375074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CD98E-ABAE-46D0-6809-47C245B5A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57A25-0DA6-F8B0-B24D-1274AED3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Résultats et performances</a:t>
            </a:r>
          </a:p>
        </p:txBody>
      </p:sp>
    </p:spTree>
    <p:extLst>
      <p:ext uri="{BB962C8B-B14F-4D97-AF65-F5344CB8AC3E}">
        <p14:creationId xmlns:p14="http://schemas.microsoft.com/office/powerpoint/2010/main" val="30613024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143</Words>
  <Application>Microsoft Office PowerPoint</Application>
  <PresentationFormat>Grand écran</PresentationFormat>
  <Paragraphs>33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Archivo Black</vt:lpstr>
      <vt:lpstr>Arial</vt:lpstr>
      <vt:lpstr>Calibri</vt:lpstr>
      <vt:lpstr>Calibri Light</vt:lpstr>
      <vt:lpstr>Garet Book</vt:lpstr>
      <vt:lpstr>Garet Heavy</vt:lpstr>
      <vt:lpstr>Thème Office</vt:lpstr>
      <vt:lpstr>Présentation PowerPoint</vt:lpstr>
      <vt:lpstr>Introduction</vt:lpstr>
      <vt:lpstr>Objectifs du projet</vt:lpstr>
      <vt:lpstr>Méthodologie</vt:lpstr>
      <vt:lpstr>Présentation PowerPoint</vt:lpstr>
      <vt:lpstr> Architecture de l'application</vt:lpstr>
      <vt:lpstr>Fonctionnalités clés</vt:lpstr>
      <vt:lpstr>Défis techniques</vt:lpstr>
      <vt:lpstr>Résultats et performances</vt:lpstr>
      <vt:lpstr>Perspectives d'évolution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Dimitri FX</dc:creator>
  <cp:lastModifiedBy>Dimitri FX</cp:lastModifiedBy>
  <cp:revision>58</cp:revision>
  <dcterms:created xsi:type="dcterms:W3CDTF">2024-12-04T21:59:18Z</dcterms:created>
  <dcterms:modified xsi:type="dcterms:W3CDTF">2024-12-05T20:18:15Z</dcterms:modified>
</cp:coreProperties>
</file>