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9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77400-F043-D208-0EB4-DFEF35711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494C18-BBEB-4CDE-C12C-B39E6AE19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2AEA55-C894-E9D4-4FC1-529B3356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E402-0E6C-47E4-B53D-6B63A0FD12CF}" type="datetimeFigureOut">
              <a:rPr lang="en-US" smtClean="0"/>
              <a:t>13-Dec-24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62644-B238-52AE-4409-BDA27396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C349F1-94CB-B2A0-FF61-E2125902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FF92-384C-40BD-BC4D-1892383A16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4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D279D-B802-EC3A-8108-89E717A7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8A2835-6D7A-C40A-16FB-C9515AD21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1F4E14-45C0-5594-B301-B75EF331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E402-0E6C-47E4-B53D-6B63A0FD12CF}" type="datetimeFigureOut">
              <a:rPr lang="en-US" smtClean="0"/>
              <a:t>13-Dec-24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9AF180-E091-91E2-4932-B6A7989C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97743-0236-2179-BE98-898081B5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FF92-384C-40BD-BC4D-1892383A16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4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777272-B060-EA14-D969-506496B57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8784DAA-38F2-EC01-8763-9CC6866DB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AAB13D-29E3-7CF7-48BC-501FFFA0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E402-0E6C-47E4-B53D-6B63A0FD12CF}" type="datetimeFigureOut">
              <a:rPr lang="en-US" smtClean="0"/>
              <a:t>13-Dec-24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989443-6057-F340-B356-241DCDF6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0103E6-F3B8-E9EE-4D9E-112438C3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FF92-384C-40BD-BC4D-1892383A16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40AF0-8480-194F-2AC4-C0FDE0BC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A22CE1-FC40-2271-D379-331E3DF01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96FA9-5B5B-00C9-0694-7AB78D78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E402-0E6C-47E4-B53D-6B63A0FD12CF}" type="datetimeFigureOut">
              <a:rPr lang="en-US" smtClean="0"/>
              <a:t>13-Dec-24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99817E-6EA4-70A6-3D9B-8991DFD4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55566E-11E2-68C6-5DAD-A1FA20A6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FF92-384C-40BD-BC4D-1892383A16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A629C-B24F-512A-4C94-8533FAB4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D1E044-A423-7ECA-CFFD-67CD7FDF3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C8EE40-FFDF-0F09-9E02-F0A3D970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E402-0E6C-47E4-B53D-6B63A0FD12CF}" type="datetimeFigureOut">
              <a:rPr lang="en-US" smtClean="0"/>
              <a:t>13-Dec-24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8BE437-3219-D0E8-49AA-196DBC65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F42403-6C73-EC63-28DB-5E54A3C8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FF92-384C-40BD-BC4D-1892383A16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4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99747-2B50-789B-840D-6C346BDA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3C3F9C-EBD1-202A-D985-FEF2C609E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EF2F37-014F-63CA-AA2A-9AEAD56AC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6C1299-E2CC-6D23-9CC0-EBC60029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E402-0E6C-47E4-B53D-6B63A0FD12CF}" type="datetimeFigureOut">
              <a:rPr lang="en-US" smtClean="0"/>
              <a:t>13-Dec-24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7196B8-0455-AC43-5448-955DBBB2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49263C-0CF4-E530-50FD-86450C99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FF92-384C-40BD-BC4D-1892383A16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7FE81-5125-C909-117E-71BFCF36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1EE27B-137F-6DF8-624E-4E88C17F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ACB121-3EFE-C7A2-20C5-623307710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4932BD-6663-C97C-46D5-77A6C4138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ECB52D-B608-940F-B182-522709293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0C3417-12AE-5B7E-60DA-62FADB44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E402-0E6C-47E4-B53D-6B63A0FD12CF}" type="datetimeFigureOut">
              <a:rPr lang="en-US" smtClean="0"/>
              <a:t>13-Dec-24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E24308C-5B68-B087-2B65-4ED87D21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CDA65C-C702-F5DA-B1D7-B769EDEB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FF92-384C-40BD-BC4D-1892383A16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9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78EAA-8AA3-6E57-5AC2-B6840BC5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DD3CAD-77AE-804E-22FD-75BFB987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E402-0E6C-47E4-B53D-6B63A0FD12CF}" type="datetimeFigureOut">
              <a:rPr lang="en-US" smtClean="0"/>
              <a:t>13-Dec-24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E22CD7-DB87-62B8-3CC3-F3E4A886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1A69DF-F150-44D7-B89E-FCA4ED4D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FF92-384C-40BD-BC4D-1892383A16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8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538522-1175-F300-E102-6771FC0E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E402-0E6C-47E4-B53D-6B63A0FD12CF}" type="datetimeFigureOut">
              <a:rPr lang="en-US" smtClean="0"/>
              <a:t>13-Dec-24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9860B2-62A8-C3B4-EBAA-AF9376AE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A52640-B00E-D07E-9F69-967CF475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FF92-384C-40BD-BC4D-1892383A16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0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2689D-1048-D563-275A-FBC66953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DBAF5-8AC3-3504-FD50-DD0078F2C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383B72-5E8F-FF46-466F-BC0641FAD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1462C-9E0C-46D8-C449-C59A9BE8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E402-0E6C-47E4-B53D-6B63A0FD12CF}" type="datetimeFigureOut">
              <a:rPr lang="en-US" smtClean="0"/>
              <a:t>13-Dec-24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C403EE-5E00-7425-3012-ABC21087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93E3CA-E532-BFE1-36EE-802E8678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FF92-384C-40BD-BC4D-1892383A16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6AFDB9-3C67-C6AD-233D-F191655D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8539AF-FE4B-A04D-C0A0-106688B46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B432FC-0B49-459E-D215-9DF18B7D9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BDF145-C03B-53EC-811C-CD675E14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E402-0E6C-47E4-B53D-6B63A0FD12CF}" type="datetimeFigureOut">
              <a:rPr lang="en-US" smtClean="0"/>
              <a:t>13-Dec-24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E2DFE8-DDE0-44D4-7E52-7B49CCBA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9CA8D0-8557-30C0-AA25-03C9F547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FF92-384C-40BD-BC4D-1892383A16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4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C5E7C7E-00C6-221C-6050-EF572E0B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AA16DB-96C0-3A62-9B8F-47DAB08CB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6FE12F-A6E8-5B5F-DC8C-85F1A5C1B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EBE402-0E6C-47E4-B53D-6B63A0FD12CF}" type="datetimeFigureOut">
              <a:rPr lang="en-US" smtClean="0"/>
              <a:t>13-Dec-24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4D4FF9-16E1-9BE5-D9DA-5262B9FBD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6A5C6F-3831-207B-98CD-5F096B7EE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BCFF92-384C-40BD-BC4D-1892383A16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9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46F43-1B54-3E99-19CC-69B810C0E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Unity für Dummies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455BE3-1CB0-F200-A8DA-5336C8FBBE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Erste Schritte mit einer </a:t>
            </a:r>
            <a:r>
              <a:rPr lang="de-DE" dirty="0" err="1"/>
              <a:t>Gameengine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3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2977F-9C34-BC0A-6A55-5B6FDF04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b="0" i="0" dirty="0">
                <a:solidFill>
                  <a:srgbClr val="202124"/>
                </a:solidFill>
                <a:effectLst/>
                <a:latin typeface="docs-Roboto"/>
              </a:rPr>
              <a:t>Ich bin bei den Aufgaben gut mitgekommen und habe alles verstanden.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5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EB001-F0AB-897D-B52E-DF7396597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AF0AE-CD4F-3A22-9D5E-248BAF4D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b="0" i="0" dirty="0">
                <a:solidFill>
                  <a:srgbClr val="202124"/>
                </a:solidFill>
                <a:effectLst/>
                <a:latin typeface="docs-Roboto"/>
              </a:rPr>
              <a:t>Ich bin bei den Aufgaben gut mitgekommen und habe alles verstanden.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96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6B097-EB6D-0248-2378-A44BD95AA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6A62B-F4D2-E5C4-FFF7-970C6D13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b="0" i="0" dirty="0">
                <a:solidFill>
                  <a:srgbClr val="202124"/>
                </a:solidFill>
                <a:effectLst/>
                <a:latin typeface="docs-Roboto"/>
              </a:rPr>
              <a:t>Ich fand die Arbeitsgeschwindigkeit angenehm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52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3C8DA-0554-A0B9-F052-1436BEDA4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80A91-CB59-5D4F-E0EC-621AF673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b="0" i="0" dirty="0">
                <a:solidFill>
                  <a:srgbClr val="202124"/>
                </a:solidFill>
                <a:effectLst/>
                <a:latin typeface="docs-Roboto"/>
              </a:rPr>
              <a:t>Ich fand die Tiefe der Erarbeitung als erste Schritte hilfreich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4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25C9C-3065-B08C-6DA7-49B49DEF8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37871-C77C-306D-E63E-2F0B21FE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b="0" i="0" dirty="0">
                <a:solidFill>
                  <a:srgbClr val="202124"/>
                </a:solidFill>
                <a:effectLst/>
                <a:latin typeface="docs-Roboto"/>
              </a:rPr>
              <a:t>Ich habe jetzt Lust mich mehr mit Unity zu beschäftigen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17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93596-D6AC-5278-136D-D525AE1FE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9A41B-D5CA-D48B-5C0D-3E4AA58A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b="0" i="0" dirty="0">
                <a:solidFill>
                  <a:srgbClr val="202124"/>
                </a:solidFill>
                <a:effectLst/>
                <a:latin typeface="docs-Roboto"/>
              </a:rPr>
              <a:t>Weiteres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8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A85C6-447F-1D2E-BB82-A264D3D3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D36179-ED68-0754-27F8-EBCDB45C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 sind wir</a:t>
            </a:r>
          </a:p>
          <a:p>
            <a:r>
              <a:rPr lang="de-DE" dirty="0"/>
              <a:t>Was ist Unity</a:t>
            </a:r>
          </a:p>
          <a:p>
            <a:pPr lvl="1"/>
            <a:r>
              <a:rPr lang="de-DE" dirty="0" err="1"/>
              <a:t>GameObjects</a:t>
            </a:r>
            <a:endParaRPr lang="de-DE" dirty="0"/>
          </a:p>
          <a:p>
            <a:pPr lvl="1"/>
            <a:r>
              <a:rPr lang="de-DE" dirty="0"/>
              <a:t>Scenes</a:t>
            </a:r>
          </a:p>
          <a:p>
            <a:r>
              <a:rPr lang="de-DE" dirty="0"/>
              <a:t>Components</a:t>
            </a:r>
          </a:p>
          <a:p>
            <a:r>
              <a:rPr lang="de-DE" dirty="0" err="1"/>
              <a:t>Prefabs</a:t>
            </a:r>
            <a:endParaRPr lang="de-DE" dirty="0"/>
          </a:p>
          <a:p>
            <a:r>
              <a:rPr lang="de-DE" dirty="0"/>
              <a:t>Scripts</a:t>
            </a:r>
          </a:p>
        </p:txBody>
      </p:sp>
    </p:spTree>
    <p:extLst>
      <p:ext uri="{BB962C8B-B14F-4D97-AF65-F5344CB8AC3E}">
        <p14:creationId xmlns:p14="http://schemas.microsoft.com/office/powerpoint/2010/main" val="146974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5CF09-6384-2AA6-8C31-C7B9B97A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Justus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97DC1E-CBF6-4D73-7063-4B7B2A1C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AKTUELLE SCREENSHOTS AUS DEM SPIEL KURZ VOR WORKSHOP HIER EINFÜGEN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5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57234-D3DD-7A25-8B39-19D800A71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D435E-F58B-0564-EFBF-D5B9643B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Elia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05E2A6-00F9-18BC-A83B-4AE8D883B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AKTUELLE SCREENSHOTS AUS DEM SPIEL KURZ VOR WORKSHOP HIER EINFÜGEN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8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051A7-4FF9-3FBD-EC75-941A2C572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6D2E0-B14D-1965-2977-BD111432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Filip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5F634D-8CD5-22F0-8012-CD1EAF714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AKTUELLE SCREENSHOTS AUS DEM SPIEL KURZ VOR WORKSHOP HIER EINFÜGEN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5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76757-F81A-26B1-BC11-FBB6A4861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06595-E615-3DB0-BD10-2931067C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Klarin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864980-E017-22A0-8A12-3E5EE9FB0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AKTUELLE SCREENSHOTS AUS DEM SPIEL KURZ VOR WORKSHOP HIER EINFÜGEN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98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28A15-90AF-D13A-566D-B6713EA3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870457-919E-65B9-6BE6-9CC40DEB1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Unity ist ein </a:t>
            </a:r>
            <a:r>
              <a:rPr lang="de-DE" dirty="0" err="1"/>
              <a:t>Gameengine</a:t>
            </a:r>
            <a:r>
              <a:rPr lang="de-DE" dirty="0"/>
              <a:t>. Vorteile einer </a:t>
            </a:r>
            <a:r>
              <a:rPr lang="de-DE" dirty="0" err="1"/>
              <a:t>Gameengine</a:t>
            </a:r>
            <a:r>
              <a:rPr lang="de-DE" dirty="0"/>
              <a:t> sind</a:t>
            </a:r>
          </a:p>
          <a:p>
            <a:pPr lvl="1"/>
            <a:r>
              <a:rPr lang="de-DE" dirty="0"/>
              <a:t>Muss nicht alles von </a:t>
            </a:r>
            <a:r>
              <a:rPr lang="de-DE" dirty="0" err="1"/>
              <a:t>grund</a:t>
            </a:r>
            <a:r>
              <a:rPr lang="de-DE" dirty="0"/>
              <a:t> auf programmieren</a:t>
            </a:r>
          </a:p>
          <a:p>
            <a:pPr lvl="1"/>
            <a:r>
              <a:rPr lang="de-DE" dirty="0"/>
              <a:t>Kann für mehrere Plattformen entwickeln</a:t>
            </a:r>
          </a:p>
          <a:p>
            <a:r>
              <a:rPr lang="de-DE" dirty="0"/>
              <a:t>Veröffentlich 2005 von Unity Technologies</a:t>
            </a:r>
          </a:p>
          <a:p>
            <a:r>
              <a:rPr lang="de-DE" dirty="0"/>
              <a:t>Programmierung geschieht in C#</a:t>
            </a:r>
          </a:p>
          <a:p>
            <a:r>
              <a:rPr lang="de-DE" dirty="0"/>
              <a:t>Alternativen sind Unreal (Epic), Godot (Open Source) und weitere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5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18C7419-1015-741A-44E3-CAE5640084F8}"/>
              </a:ext>
            </a:extLst>
          </p:cNvPr>
          <p:cNvGrpSpPr/>
          <p:nvPr/>
        </p:nvGrpSpPr>
        <p:grpSpPr>
          <a:xfrm>
            <a:off x="581072" y="473926"/>
            <a:ext cx="11029856" cy="5910148"/>
            <a:chOff x="581072" y="473926"/>
            <a:chExt cx="11029856" cy="5910148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4F528DEE-20D1-18C3-1F8D-86019490F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1967" t="45631" b="10705"/>
            <a:stretch/>
          </p:blipFill>
          <p:spPr>
            <a:xfrm>
              <a:off x="581072" y="473926"/>
              <a:ext cx="11029856" cy="5910148"/>
            </a:xfrm>
            <a:prstGeom prst="rect">
              <a:avLst/>
            </a:prstGeom>
          </p:spPr>
        </p:pic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18F81B6-A357-E307-1FDE-B41760CA5836}"/>
                </a:ext>
              </a:extLst>
            </p:cNvPr>
            <p:cNvSpPr/>
            <p:nvPr/>
          </p:nvSpPr>
          <p:spPr>
            <a:xfrm>
              <a:off x="648638" y="882870"/>
              <a:ext cx="1450428" cy="371615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6756B56-54CB-432B-53DE-6F1D1045B96C}"/>
                </a:ext>
              </a:extLst>
            </p:cNvPr>
            <p:cNvSpPr/>
            <p:nvPr/>
          </p:nvSpPr>
          <p:spPr>
            <a:xfrm>
              <a:off x="2166632" y="882870"/>
              <a:ext cx="6792686" cy="37161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A15D8B9-D6CA-E8E3-4821-CC73B1DB17B7}"/>
                </a:ext>
              </a:extLst>
            </p:cNvPr>
            <p:cNvSpPr/>
            <p:nvPr/>
          </p:nvSpPr>
          <p:spPr>
            <a:xfrm>
              <a:off x="9026884" y="882870"/>
              <a:ext cx="2584044" cy="5422586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91E6CAB-B68C-88D3-803D-DCEE7F7EAECF}"/>
                </a:ext>
              </a:extLst>
            </p:cNvPr>
            <p:cNvSpPr/>
            <p:nvPr/>
          </p:nvSpPr>
          <p:spPr>
            <a:xfrm>
              <a:off x="648638" y="4675601"/>
              <a:ext cx="8310680" cy="1629855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8B45134C-19FE-E41F-EE93-251E932322FD}"/>
              </a:ext>
            </a:extLst>
          </p:cNvPr>
          <p:cNvSpPr txBox="1"/>
          <p:nvPr/>
        </p:nvSpPr>
        <p:spPr>
          <a:xfrm>
            <a:off x="749988" y="4180114"/>
            <a:ext cx="124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92D050"/>
                </a:solidFill>
              </a:rPr>
              <a:t>Hierachy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F1A664A-C0AC-CE31-4F53-AD2A63C1CB78}"/>
              </a:ext>
            </a:extLst>
          </p:cNvPr>
          <p:cNvSpPr txBox="1"/>
          <p:nvPr/>
        </p:nvSpPr>
        <p:spPr>
          <a:xfrm>
            <a:off x="7711590" y="5936124"/>
            <a:ext cx="124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7030A0"/>
                </a:solidFill>
              </a:rPr>
              <a:t>Project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F95CCDB-B3D8-3DD0-AB34-129420D60B25}"/>
              </a:ext>
            </a:extLst>
          </p:cNvPr>
          <p:cNvSpPr txBox="1"/>
          <p:nvPr/>
        </p:nvSpPr>
        <p:spPr>
          <a:xfrm>
            <a:off x="10396983" y="5936124"/>
            <a:ext cx="124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B0F0"/>
                </a:solidFill>
              </a:rPr>
              <a:t>Inspector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FB6EEBE-1A69-DD72-98C0-DEA35DE4DBC6}"/>
              </a:ext>
            </a:extLst>
          </p:cNvPr>
          <p:cNvSpPr txBox="1"/>
          <p:nvPr/>
        </p:nvSpPr>
        <p:spPr>
          <a:xfrm>
            <a:off x="7740868" y="4227651"/>
            <a:ext cx="124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Viewport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5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022C4-C6D3-A88C-69FD-EB226DB2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Feedback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7215FB-9C7E-86E9-9E21-31A59C731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Aufgabe: Stellt euch von der Tafel aus links auf wenn ihr der Aussage sehr zustimmt, rechts wenn ihr überhaupt nicht zustimmt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4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E85F82F-AB85-48E0-A2F5-7B68BF7F8659}">
  <we:reference id="wa200003220" version="1.0.0.0" store="de-DE" storeType="OMEX"/>
  <we:alternateReferences>
    <we:reference id="wa200003220" version="1.0.0.0" store="wa20000322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188</Words>
  <Application>Microsoft Office PowerPoint</Application>
  <PresentationFormat>Breitbild</PresentationFormat>
  <Paragraphs>37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docs-Roboto</vt:lpstr>
      <vt:lpstr>Office</vt:lpstr>
      <vt:lpstr>Unity für Dummies</vt:lpstr>
      <vt:lpstr>Inhalt</vt:lpstr>
      <vt:lpstr>Justus</vt:lpstr>
      <vt:lpstr>Elia</vt:lpstr>
      <vt:lpstr>Filip</vt:lpstr>
      <vt:lpstr>Klarin</vt:lpstr>
      <vt:lpstr>Unity</vt:lpstr>
      <vt:lpstr>PowerPoint-Präsentation</vt:lpstr>
      <vt:lpstr>Feedback</vt:lpstr>
      <vt:lpstr>Ich bin bei den Aufgaben gut mitgekommen und habe alles verstanden.</vt:lpstr>
      <vt:lpstr>Ich bin bei den Aufgaben gut mitgekommen und habe alles verstanden.</vt:lpstr>
      <vt:lpstr>Ich fand die Arbeitsgeschwindigkeit angenehm</vt:lpstr>
      <vt:lpstr>Ich fand die Tiefe der Erarbeitung als erste Schritte hilfreich</vt:lpstr>
      <vt:lpstr>Ich habe jetzt Lust mich mehr mit Unity zu beschäftigen</vt:lpstr>
      <vt:lpstr>Weiteres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Klarin Steffens</dc:creator>
  <cp:lastModifiedBy>Klarin Steffens</cp:lastModifiedBy>
  <cp:revision>1</cp:revision>
  <dcterms:created xsi:type="dcterms:W3CDTF">2024-12-13T05:50:46Z</dcterms:created>
  <dcterms:modified xsi:type="dcterms:W3CDTF">2024-12-13T06:20:11Z</dcterms:modified>
</cp:coreProperties>
</file>