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cac8b7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cac8b7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cac8b7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cac8b7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cac8b7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cac8b7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88e9b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88e9b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88e9bf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88e9bf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88e9bf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88e9bf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88e9bf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88e9b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88e9bf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88e9bf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Polymorphism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Polymorphism through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Polymorphism through interfaces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Polymorphism is the ability for a subclass to be treated as its superclass, while still providing subclass specific responses.   The subclass can be treated generically while still providing non-generic, specific functionality.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through inheritance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can be treated as any superclass in </a:t>
            </a:r>
            <a:r>
              <a:rPr lang="en"/>
              <a:t>their</a:t>
            </a:r>
            <a:r>
              <a:rPr lang="en"/>
              <a:t> hierarchy.  Every reference type in Java can be treated as Object, since it is the root superclass of all hierarchies.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Context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Object can have a relationship with another type in its hierarchy with an IS-A relationship.  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 Bird IS-A Animal</a:t>
            </a:r>
            <a:br>
              <a:rPr b="1" lang="en" sz="1600"/>
            </a:br>
            <a:r>
              <a:rPr b="1" lang="en" sz="1600"/>
              <a:t>	A Helicopter IS NOT A Animal</a:t>
            </a:r>
            <a:endParaRPr b="1"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 we often want to group objects not by what they are, but what they can do, or by what abilities they have - a HAS-A relationship.  This allows for grouping of unlike things with like abilities.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	</a:t>
            </a:r>
            <a:r>
              <a:rPr b="1" lang="en" sz="1600"/>
              <a:t>A Bird HAS-A ability to fly</a:t>
            </a:r>
            <a:br>
              <a:rPr b="1" lang="en" sz="1600"/>
            </a:br>
            <a:r>
              <a:rPr b="1" lang="en" sz="1600"/>
              <a:t>	A Helicopter HAS-A ability to fly</a:t>
            </a:r>
            <a:endParaRPr b="1" sz="16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601" y="1566826"/>
            <a:ext cx="2493300" cy="12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3644651"/>
            <a:ext cx="2919125" cy="1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Defines what something can do or how it can be used, but not how it does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contact that defines what methods an object must have to be of that type, but does not define how those methods will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Provides method signatures, but not implementation.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Transitive like inherited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single class may have multiple interfaces, allowing to be part of multiple groupings.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represent either an HAS-A or an IS-A relationship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Interfaces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5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Interfaces contain only method signatures.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accessor is optional since methods in an interface can only be public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Interfaces cannot be instantiated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Interfaces cannot have member variables</a:t>
            </a:r>
            <a:endParaRPr sz="1500"/>
          </a:p>
        </p:txBody>
      </p:sp>
      <p:sp>
        <p:nvSpPr>
          <p:cNvPr id="94" name="Google Shape;94;p19"/>
          <p:cNvSpPr txBox="1"/>
          <p:nvPr/>
        </p:nvSpPr>
        <p:spPr>
          <a:xfrm>
            <a:off x="5094850" y="1445850"/>
            <a:ext cx="3836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interface Drivable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void turn(String direction);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boolean accelerate();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boolean decelerate();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8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Interfaces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655100"/>
            <a:ext cx="8520600" cy="4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class implements an interface using the </a:t>
            </a:r>
            <a:r>
              <a:rPr lang="en" sz="1600">
                <a:solidFill>
                  <a:srgbClr val="0000FF"/>
                </a:solidFill>
              </a:rPr>
              <a:t>implements </a:t>
            </a:r>
            <a:r>
              <a:rPr lang="en" sz="1600"/>
              <a:t>keyword.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Bicycle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Drivable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When a class</a:t>
            </a:r>
            <a:r>
              <a:rPr lang="en" sz="1600"/>
              <a:t> implements an interface it must provide Overrides for ALL methods signatures defined in the interface.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class can implement an interface and </a:t>
            </a:r>
            <a:r>
              <a:rPr lang="en" sz="1600">
                <a:solidFill>
                  <a:srgbClr val="980000"/>
                </a:solidFill>
              </a:rPr>
              <a:t>extend </a:t>
            </a:r>
            <a:r>
              <a:rPr lang="en" sz="1600"/>
              <a:t>a subclass.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Bicycle </a:t>
            </a:r>
            <a:r>
              <a:rPr b="1" lang="en" sz="1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Vehicle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Drivable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 class can only </a:t>
            </a:r>
            <a:r>
              <a:rPr lang="en" sz="1600">
                <a:solidFill>
                  <a:srgbClr val="980000"/>
                </a:solidFill>
              </a:rPr>
              <a:t>extend </a:t>
            </a:r>
            <a:r>
              <a:rPr lang="en" sz="1600"/>
              <a:t>a single subclass, but can implement multiple interfaces.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Bicycle </a:t>
            </a:r>
            <a:r>
              <a:rPr b="1" lang="en" sz="14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Vehicle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Drivable, Explodable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2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using Interfaces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863550"/>
            <a:ext cx="85206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interfaces create a data type to which the object can be cast.   This allows objects with the same interfaces to be grouped generically, while still providing their specific response when a method is invoked.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List&lt;Drivable&gt; drivables = new ArrayList&lt;Drivable&gt;();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drivables.add(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new Car() 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drivables.add( new Bicycle() 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drivables.add( new HotAirBalloon() 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for (Drivable d : drivables)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	d.turn( “Left” 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	d.accelerate();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