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620576-D002-4449-A6B1-74FF71E52606}">
  <a:tblStyle styleId="{AA620576-D002-4449-A6B1-74FF71E52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6AE534-5351-4658-AAB7-EED2C46CEA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372db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372db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372db5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372db5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372db5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372db5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372db5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372db5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8/docs/api/java/io/Fil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7/docs/api/java/io/BufferedWriter.html" TargetMode="External"/><Relationship Id="rId4" Type="http://schemas.openxmlformats.org/officeDocument/2006/relationships/hyperlink" Target="https://docs.oracle.com/javase/7/docs/api/java/io/PrintWri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IO: Writing 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File Modes</a:t>
            </a:r>
            <a:endParaRPr sz="21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File Operations</a:t>
            </a:r>
            <a:endParaRPr sz="21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Writing to a File</a:t>
            </a:r>
            <a:endParaRPr sz="21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Buffering</a:t>
            </a:r>
            <a:endParaRPr sz="21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Flushing a stream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Modes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032575" y="1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{AA620576-D002-4449-A6B1-74FF71E52606}</a:tableStyleId>
              </a:tblPr>
              <a:tblGrid>
                <a:gridCol w="1266825"/>
                <a:gridCol w="3685775"/>
                <a:gridCol w="2228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rwxrwxrwx</a:t>
                      </a:r>
                      <a:endParaRPr sz="11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52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1050"/>
                        <a:buFont typeface="Roboto"/>
                        <a:buChar char="-"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Indicates a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d     Indicates a directory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      Indicates a Link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rwxrwx</a:t>
                      </a:r>
                      <a:endParaRPr sz="110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Group is for the Owner of the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-rwx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 Group is for users that are members of the same user group as the owner of the file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-rwxrwx</a:t>
                      </a:r>
                      <a:r>
                        <a:rPr b="1"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rwx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  has read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  has write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   has execute permission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does not have this permission for the slot it is in.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Third Group is for all other users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Operations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867325" y="529325"/>
            <a:ext cx="881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JavaDoc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55475" y="127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{C76AE534-5351-4658-AAB7-EED2C46CEA44}</a:tableStyleId>
              </a:tblPr>
              <a:tblGrid>
                <a:gridCol w="2444100"/>
                <a:gridCol w="545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exists()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does the file or directory exist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isDirectory()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returns true if the path points to a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isFile()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- returns true if the path points to a file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getName()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the name of the file or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getAbsolutePath()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Returns the absolute path of the file or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mkdir()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Creates a new directory in the specified location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createNewFile()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Creates a new File in the specified location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43475" y="2679425"/>
            <a:ext cx="8535900" cy="20721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21600" y="304825"/>
            <a:ext cx="8517600" cy="2072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80650" y="364750"/>
            <a:ext cx="25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PrintWriter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80650" y="937450"/>
            <a:ext cx="2361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java.io.PrintWriter</a:t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70275" y="159425"/>
            <a:ext cx="56091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File(pathToFile);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try(PrintWriter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= new PrintWriter(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.println(text);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.flush();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777675"/>
            <a:ext cx="27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BufferedWriter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3350375"/>
            <a:ext cx="2618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45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07550" y="2571750"/>
            <a:ext cx="59559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File(pathToFile);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try(PrintWriter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PrintWriter(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 </a:t>
            </a:r>
            <a:r>
              <a:rPr b="1"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 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= new BufferedWriter(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</a:t>
            </a: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.write(text);</a:t>
            </a:r>
            <a:endParaRPr sz="1200">
              <a:solidFill>
                <a:srgbClr val="172B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172B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87" name="Google Shape;87;p17"/>
          <p:cNvSpPr txBox="1"/>
          <p:nvPr/>
        </p:nvSpPr>
        <p:spPr>
          <a:xfrm>
            <a:off x="998250" y="4226650"/>
            <a:ext cx="92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JavaDoc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038500" y="1855625"/>
            <a:ext cx="92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