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042b6e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042b6e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042b6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042b6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fd3ca1d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fd3ca1d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042b6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042b6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042b6e0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042b6e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042b6e0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042b6e0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042b6e0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042b6e0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APIs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2: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AutoNum type="arabicPeriod"/>
            </a:pPr>
            <a:r>
              <a:rPr lang="en" sz="2600">
                <a:solidFill>
                  <a:srgbClr val="434343"/>
                </a:solidFill>
              </a:rPr>
              <a:t>Backend vs Frontend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AutoNum type="arabicPeriod"/>
            </a:pPr>
            <a:r>
              <a:rPr lang="en" sz="2600">
                <a:solidFill>
                  <a:srgbClr val="434343"/>
                </a:solidFill>
              </a:rPr>
              <a:t>MVC (Model View Controller) Pattern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AutoNum type="arabicPeriod"/>
            </a:pPr>
            <a:r>
              <a:rPr lang="en" sz="2600">
                <a:solidFill>
                  <a:srgbClr val="434343"/>
                </a:solidFill>
              </a:rPr>
              <a:t>Spring Boot MVC Framework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AutoNum type="arabicPeriod"/>
            </a:pPr>
            <a:r>
              <a:rPr lang="en" sz="2600">
                <a:solidFill>
                  <a:srgbClr val="434343"/>
                </a:solidFill>
              </a:rPr>
              <a:t>Creating an Web Service with Spring Boot</a:t>
            </a:r>
            <a:endParaRPr sz="3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775" y="2745675"/>
            <a:ext cx="4608701" cy="23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9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vs Frontend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873875"/>
            <a:ext cx="8520600" cy="22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lang="en"/>
              <a:t>provides functionality for the user.  It deals with the user input and showing output to the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Backend </a:t>
            </a:r>
            <a:r>
              <a:rPr lang="en"/>
              <a:t>provides data, algorithms, and logic for the frontend to use.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common for the </a:t>
            </a:r>
            <a:r>
              <a:rPr i="1" lang="en"/>
              <a:t>Frontend </a:t>
            </a:r>
            <a:r>
              <a:rPr lang="en"/>
              <a:t>(client) to retrieve data and/or results based on user input from the </a:t>
            </a:r>
            <a:r>
              <a:rPr i="1" lang="en"/>
              <a:t>Backend </a:t>
            </a:r>
            <a:r>
              <a:rPr lang="en"/>
              <a:t>(server) using an API.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01" y="-81275"/>
            <a:ext cx="7088150" cy="530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(Model View Controller) Pattern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35900" y="1017725"/>
            <a:ext cx="85206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Model View Controller</a:t>
            </a: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(MVC) is a pattern that divides the application based on responsibility.  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application state and business logic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only part of the application that talks to the database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Model could be classes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presents data to user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accept input from user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Views might be a desktop display, a mobile display, a file output based on a model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View is not the output HTML/UI that displays in the browser or device, it is the code that generates the response.  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Takes input from the view and passes it to the appropriate model objects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Grabs all necessary building blocks and organizes them for the output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Takes results from the model and passes it to the appropriate view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end result is that the Model and View are unaware that the other exists. This decouples the Model and View. 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800"/>
              </a:spcAft>
              <a:buNone/>
            </a:pPr>
            <a:r>
              <a:rPr b="1" i="1" lang="en" sz="13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MVC Pattern is NOT only used for Web and Web Services.  It is often used in other applications, and even exists in non-programming applications.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25" y="460213"/>
            <a:ext cx="8839202" cy="422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46875" y="17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in Spring Boot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0000"/>
            <a:ext cx="8788013" cy="40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11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Points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82025" y="756400"/>
            <a:ext cx="4064700" cy="42141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list all hotels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</a:t>
            </a:r>
            <a:r>
              <a:rPr b="1" i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/hotels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return: list of all hotels in the system</a:t>
            </a:r>
            <a:endParaRPr b="1"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get a</a:t>
            </a: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hotel by id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</a:t>
            </a:r>
            <a:r>
              <a:rPr b="1" i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/hotels/{id}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return: hotel with the given id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list all reservations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</a:t>
            </a:r>
            <a:r>
              <a:rPr b="1" i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/reservations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return: list of all reservations in the system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get reservation by id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/reservations/{id}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return: reservation info for given 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               id using path variable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572000" y="756400"/>
            <a:ext cx="4169700" cy="4214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list all reservations by hotel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 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/hotels/{id}/reservations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return: list of all reservations in the 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               system by hotel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add new reservation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/hotels/{id}/reservations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135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br>
              <a:rPr lang="en" sz="135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add a new reservation to the given hotel     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         based on the request body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filter hotels</a:t>
            </a:r>
            <a:b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path: </a:t>
            </a:r>
            <a:r>
              <a:rPr b="1"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/hotels?state={state}&amp;city={city}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135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en" sz="135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172B4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find hotels by state and city (optional)</a:t>
            </a:r>
            <a:endParaRPr b="1"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