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13f0ad1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a13f0ad1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13f0ad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13f0ad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13f0ad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13f0ad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13f0ad1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a13f0ad1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13f0ad1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a13f0ad1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13f0ad1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13f0ad1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13f0ad1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13f0ad1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13f0ad1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13f0ad1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a13f0ad1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a13f0ad1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javaee.github.io/javaee-spec/javadocs/javax/validation/constraints/package-summar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Side APIs Part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2: 14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Status Codes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7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2xx Status Codes can be applied to a controller method using the @ResponseStatus annotation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72B4D"/>
                </a:solidFill>
              </a:rPr>
              <a:t>@ResponseStatus(HttpStatus.CREATED)</a:t>
            </a:r>
            <a:endParaRPr b="1" sz="14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72B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4xx </a:t>
            </a:r>
            <a:r>
              <a:rPr lang="en"/>
              <a:t>Status Codes can be returned by throwing an Exceptions from the the Controller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	@ResponseStatus( code = HttpStatus.NOT_FOUND, reason = "Hotel not found.")</a:t>
            </a:r>
            <a:br>
              <a:rPr lang="en" sz="1500"/>
            </a:br>
            <a:r>
              <a:rPr lang="en" sz="1500"/>
              <a:t>         public class HotelNotFoundException extends Exception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public Reservation addReservation(@Valid @RequestBody Reservation reservation, @PathVariable("id") int hotelID </a:t>
            </a:r>
            <a:r>
              <a:rPr b="1" lang="en" sz="1500"/>
              <a:t>throws HotelNotFoundException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Dependency Injection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RESTful Service Design with CRUD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Bean Validation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HTTP Response Codes</a:t>
            </a:r>
            <a:endParaRPr sz="2200">
              <a:solidFill>
                <a:srgbClr val="43434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lphaLcPeriod"/>
            </a:pPr>
            <a:r>
              <a:rPr lang="en" sz="2200">
                <a:solidFill>
                  <a:srgbClr val="434343"/>
                </a:solidFill>
              </a:rPr>
              <a:t>Error Handling</a:t>
            </a:r>
            <a:endParaRPr sz="2200">
              <a:solidFill>
                <a:srgbClr val="434343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romanLcPeriod"/>
            </a:pPr>
            <a:r>
              <a:rPr lang="en" sz="2200">
                <a:solidFill>
                  <a:srgbClr val="434343"/>
                </a:solidFill>
              </a:rPr>
              <a:t>400 errors from Validation</a:t>
            </a:r>
            <a:endParaRPr sz="2200">
              <a:solidFill>
                <a:srgbClr val="434343"/>
              </a:solidFill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romanLcPeriod"/>
            </a:pPr>
            <a:r>
              <a:rPr lang="en" sz="2200">
                <a:solidFill>
                  <a:srgbClr val="434343"/>
                </a:solidFill>
              </a:rPr>
              <a:t>Other errors like 404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PUT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DELETE</a:t>
            </a:r>
            <a:endParaRPr sz="29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Inversion of Control (IoC) </a:t>
            </a:r>
            <a:r>
              <a:rPr lang="en" sz="1500"/>
              <a:t>is a object oriented principle that inverts the flow of normal flow of control of an application from a class to a higher layer.  It is commonly used in Java Frameworks. 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/>
              <a:t>Dependency Injection </a:t>
            </a:r>
            <a:r>
              <a:rPr lang="en" sz="1500"/>
              <a:t>is a design pattern that implements IoC.  It </a:t>
            </a:r>
            <a:r>
              <a:rPr i="1" lang="en" sz="1500"/>
              <a:t>inverts control</a:t>
            </a:r>
            <a:r>
              <a:rPr lang="en" sz="1500"/>
              <a:t> of the instantiation of dependencies from the class using them to an </a:t>
            </a:r>
            <a:r>
              <a:rPr lang="en" sz="1500"/>
              <a:t>dependency</a:t>
            </a:r>
            <a:r>
              <a:rPr lang="en" sz="1500"/>
              <a:t> injection container.  Rather than instantiating classes with “new” in our class, they will be </a:t>
            </a:r>
            <a:r>
              <a:rPr i="1" lang="en" sz="1500"/>
              <a:t>injected </a:t>
            </a:r>
            <a:r>
              <a:rPr lang="en" sz="1500"/>
              <a:t>into our class at runtime.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500"/>
              <a:t>Dependency Injection Container</a:t>
            </a:r>
            <a:r>
              <a:rPr lang="en" sz="1500"/>
              <a:t> is code that creates and injects the dependencies into our class.  Spring has a Dependency Injection Container built into it.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</a:t>
            </a:r>
            <a:r>
              <a:rPr lang="en"/>
              <a:t> Injection in Spring Boot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Interface with an Implementation class  (CityDao)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@Component annotation to the implementation class  (JdbcCityDao)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Declare an argument of a constructor using the Interface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public CityController( CityDao cityDao)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 a variable can be created with the @Autowired annotation, but can make Integration/Unit testing more difficult.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@Autowired</a:t>
            </a:r>
            <a:br>
              <a:rPr lang="en"/>
            </a:br>
            <a:r>
              <a:rPr lang="en"/>
              <a:t>		private CityDao cityDao;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00" y="418013"/>
            <a:ext cx="8839199" cy="430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 Service Design - End Points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endpoints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Endpoints should be plural names that define what is being accessed (the entity)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800"/>
              <a:t>Hotels, Reservations, Cities, etc.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IDs should be sent as Path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Filters and Sorting should be sent as Query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Endpoints should reflect the hierarchy of the entities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 Service Design - CRUD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Define the CRUD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What do you want your user to be able to Create?  (POST)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What do you want your user to be able to Read?  (GET)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What do you want your user to be able to Update? (PUT)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What do you want your user to be able to Delete?  (DELETE)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Not all CRUD needs to be included, only what you want the user to be able to access.  Some CRUD operations may have multiple routes that do different things:</a:t>
            </a:r>
            <a:endParaRPr sz="15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hotels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/hotes/{id}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/hotels?state=Ohio&amp;city=Columbus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19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RESTful Service Design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809225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Each endpoint should be defined for the CRUD (HTTP Methods) with the HTTP Status Codes it will return.  </a:t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399075" y="1662775"/>
            <a:ext cx="4057200" cy="3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/api/reviews</a:t>
            </a: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 	(GET)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Gets a list of all reviews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Success: Returns a List of Reviews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/api/reviews/:id </a:t>
            </a: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   (GET)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Gets a single review by id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Success: Returns a single review if the id is valid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Error: returns a 404 if the id does not exist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/api/reviews</a:t>
            </a: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(POST)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Creates a new Review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Success: returns a 201 (Created)  when successful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4572000" y="1329850"/>
            <a:ext cx="4057200" cy="3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/api/reviews/:id    (PUT)</a:t>
            </a:r>
            <a:endParaRPr b="1"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Updates a specific review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Success: returns a 200 (OK) when successful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Error: returns a 404 if the id does not exist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/api/reviews/:id    (DELETE)</a:t>
            </a:r>
            <a:endParaRPr b="1"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Deletes a specific review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Success: returns a 200 (OK) when successful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Error: returns a 404 if the id does not exist</a:t>
            </a:r>
            <a:endParaRPr b="1"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/api/reviews/:id/comments    (GET)</a:t>
            </a:r>
            <a:endParaRPr b="1"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Get comments for a specific review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Success: returns a list of comments</a:t>
            </a:r>
            <a:endParaRPr sz="1050">
              <a:solidFill>
                <a:srgbClr val="172B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172B4D"/>
                </a:solidFill>
                <a:latin typeface="Roboto"/>
                <a:ea typeface="Roboto"/>
                <a:cs typeface="Roboto"/>
                <a:sym typeface="Roboto"/>
              </a:rPr>
              <a:t>	Error: returns a 404 if the id does not exist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256275" y="90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663000"/>
            <a:ext cx="8520600" cy="4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</a:t>
            </a:r>
            <a:r>
              <a:rPr lang="en">
                <a:solidFill>
                  <a:srgbClr val="980000"/>
                </a:solidFill>
              </a:rPr>
              <a:t>Constraint Annotations</a:t>
            </a:r>
            <a:r>
              <a:rPr lang="en"/>
              <a:t> to the Data Class member variables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@Min( value = 1, message = "The field 'hotelID' is required.")</a:t>
            </a:r>
            <a:endParaRPr b="1" sz="1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private int hotelID;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@NotBlank( message = "The field 'fullName' is required.")</a:t>
            </a:r>
            <a:endParaRPr b="1" sz="1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private String fullName;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@NotBlank( message = "The field 'checkinDate' is required.")</a:t>
            </a:r>
            <a:endParaRPr b="1" sz="1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private String checkinDate;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@NotBlank( message = "The field 'checkoutDate' is required.")</a:t>
            </a:r>
            <a:endParaRPr b="1" sz="1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private String checkoutDate;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@Min( value = 1, message = "The minimum number of guests is 1")</a:t>
            </a:r>
            <a:endParaRPr b="1" sz="1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   @Max( value = 5, message = "The maximum number of guests is 5")</a:t>
            </a:r>
            <a:endParaRPr b="1" sz="1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private int guests;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</a:t>
            </a:r>
            <a:r>
              <a:rPr lang="en">
                <a:solidFill>
                  <a:srgbClr val="0000FF"/>
                </a:solidFill>
              </a:rPr>
              <a:t>@Valid</a:t>
            </a:r>
            <a:r>
              <a:rPr lang="en"/>
              <a:t> Annotation to the Controller Method </a:t>
            </a:r>
            <a:r>
              <a:rPr lang="en"/>
              <a:t>receiving</a:t>
            </a:r>
            <a:r>
              <a:rPr lang="en"/>
              <a:t> the object.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public Reservation addReservation(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@Valid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@RequestBody Reservation reservation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6914400" y="1175000"/>
            <a:ext cx="1917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List of Constraints</a:t>
            </a:r>
            <a:endParaRPr b="1"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