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f0344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f0344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8da133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8da133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9b7f1333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9b7f133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8a0d5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8a0d5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8a0d5b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8a0d5b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320ad3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320ad3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8da133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8da133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8da133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8da133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8da133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8da133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8da133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8da133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8da133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8da133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JavaScript/Reference/Global_Objects/Array/reduce#Descrip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/filter#Descrip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Array/ma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Array/forEa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3 - 07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reduce() function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the values in an array to a single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https://developer.mozilla.org/en-US/docs/Web/JavaScript/Reference/Global_Objects/Array/reduce#Description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Array.reduce()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an anonymous function as an argument, that function will be passed 4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Aggregated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aggregated value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filter()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array of values from the original array that match a 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https://developer.mozilla.org/en-US/docs/Web/JavaScript/Reference/Global_Objects/Array/filter#Description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condition is created by an anonymous function that is passed 3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value from the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function should return true if the value should be included in the new array, and false if it should not be included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map()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</a:t>
            </a:r>
            <a:r>
              <a:rPr lang="en"/>
              <a:t>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array of all the values from the original array changed in a way defined by an anonymous function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condition is created by an anonymous function that is passed 3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value from the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function should the new value for the same index in the new array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Named Functions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Documenting Functions with JSDoc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Anonymous Functions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Array Functions 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forEach()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reduce()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filter()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map()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Functions have a name and a list of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function add( x, y 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return x + y;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not all parameters need to be sent to call the method, </a:t>
            </a:r>
            <a:r>
              <a:rPr b="1" lang="en"/>
              <a:t>default values</a:t>
            </a:r>
            <a:r>
              <a:rPr lang="en"/>
              <a:t> can be set to avoid unexpected behaviors from an undefined parameter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add( x = 0, y = 0 )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return x + y;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170875" y="1673600"/>
            <a:ext cx="3601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 → x (1) + y (undefined) = NaN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244425" y="3412000"/>
            <a:ext cx="2847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add(1) → x (1) + y (0) =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an unknown number of Parameters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6355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default value can be set in the function parameters: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addNumberAndString(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x = 0, str =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‘’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i="1" lang="en" sz="1600"/>
              <a:t>arguments</a:t>
            </a:r>
            <a:r>
              <a:rPr lang="en" sz="1600"/>
              <a:t> object is automatically passed to all JavaScript functions and can be used to determine the number and value of the arguments.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function unknownParams()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const numberOfArguments =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.length;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The arguments object may look like an array, but it is not.  It can be converted to an array using </a:t>
            </a:r>
            <a:r>
              <a:rPr b="1" lang="en" sz="1600">
                <a:solidFill>
                  <a:srgbClr val="434343"/>
                </a:solidFill>
              </a:rPr>
              <a:t>Array.from()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const argumentsAsArray =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Array.from(arguments)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Operator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70125"/>
            <a:ext cx="8520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Spread syntax allows </a:t>
            </a:r>
            <a:r>
              <a:rPr lang="en" sz="1500"/>
              <a:t>iterables</a:t>
            </a:r>
            <a:r>
              <a:rPr lang="en" sz="1500"/>
              <a:t> such as an array or string to be expanded in place to fill arguments.</a:t>
            </a:r>
            <a:endParaRPr sz="1500"/>
          </a:p>
          <a:p>
            <a:pPr indent="0" lvl="0" marL="9144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40425" y="2041625"/>
            <a:ext cx="34788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3049325"/>
            <a:ext cx="3320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 = [1, 2, 3];</a:t>
            </a:r>
            <a:b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multipleWithSpread(...args); 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75" y="1159250"/>
            <a:ext cx="5743674" cy="3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05175" y="1429375"/>
            <a:ext cx="33201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multipleWithSpread(x, y, z) {</a:t>
            </a:r>
            <a:b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x * y * z;</a:t>
            </a:r>
            <a:b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5425" y="84850"/>
            <a:ext cx="46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45475" y="657550"/>
            <a:ext cx="81633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3 Scopes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declared outside of a block or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available everywhere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are available in the block in which they are created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like Java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if, for,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let and const obey block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 ignores block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created in a functions block are only available in that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var, let, and const all obey function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25" y="213425"/>
            <a:ext cx="3555500" cy="215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JSDoc (Function Documentation)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/**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document what a function does, but not 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lang="en"/>
              <a:t>parameter</a:t>
            </a:r>
            <a:r>
              <a:rPr lang="en"/>
              <a:t> should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@param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it represents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@param {data type} name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return, it should be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@returns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@returns {data type} description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56100"/>
            <a:ext cx="85206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Anonymous functions have parameters and a code block, but do not have a name.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be assigned to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use the function keyword: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doubleSum = function (x, y)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let val = (x + y) * 2;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val;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doubleSum(2, 4);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 the the fat arrow operator ( =&gt; )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trippleSum = (x, y) =&gt;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let val = (x + y) * 3;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val;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Equivalent except for the this keyword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617750" y="2081600"/>
            <a:ext cx="3776700" cy="2374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</a:t>
            </a:r>
            <a:r>
              <a:rPr lang="en"/>
              <a:t>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function() {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its own 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() =&gt; {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Inherits its context from where it is called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forEach() function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through the values in the array 1 at a time, similar to a Java for 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https://developer.mozilla.org/en-US/docs/Web/JavaScript/Reference/Global_Objects/Array/forEach</a:t>
            </a:r>
            <a:r>
              <a:rPr lang="en" sz="11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Array.forEach()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an anonymous function as an argument, that function will be passed 4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return a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