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9faec7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9faec7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9faec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9faec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9faec7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9faec7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9faec7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9faec7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9faec7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9faec7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9faec7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9faec7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9faec7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9faec7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9faec7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9faec7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9faec7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9faec7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js/js_htmldom_navigation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API/DOMSt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3 - 08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Templates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define HTML that is included in the DOM for manipulation, but not rendered on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template, manipulate it, and insert the updated copy into the DOM as regular elements that are rendered</a:t>
            </a:r>
            <a:endParaRPr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'review-template'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content.cloneNode( true/false 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true - deep copy  (includes children and ancestors)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false - shallow copy (just the node without its children)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older browsers do not support templates, so must always verify they are supported for using them in our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Document Object Model (DOM)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DOM Transversal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DOM Manipulation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HTML Templates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Document Object Model (DOM)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is a programming interface for the graphical representation of documents that are loaded into the browser. It provides a way to access and manipulate the structure, style, and content once loaded.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HTML source is not the DOM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HTML is parsed once when the page is loading and turned into the DOM.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presentation of the DOM is what the browser is displaying to the user.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CSS and JavaScript select elements in the DOM, not the HTML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representation of the DOM is the what is shown in the browser Development Tools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represents the page in a Tree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 node is called the </a:t>
            </a:r>
            <a:r>
              <a:rPr b="1" lang="en"/>
              <a:t>root </a:t>
            </a:r>
            <a:r>
              <a:rPr lang="en"/>
              <a:t>(or root node)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node, except the root node, has 1 </a:t>
            </a:r>
            <a:r>
              <a:rPr b="1" lang="en"/>
              <a:t>parent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can have any number of </a:t>
            </a:r>
            <a:r>
              <a:rPr b="1" lang="en"/>
              <a:t>children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Nodes with the same parent are called </a:t>
            </a:r>
            <a:r>
              <a:rPr b="1" lang="en"/>
              <a:t>siblings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DOM representation often follows HTML, it may have extra nodes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51600"/>
            <a:ext cx="28887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&lt;html&gt;</a:t>
            </a:r>
            <a:br>
              <a:rPr lang="en" sz="1200"/>
            </a:br>
            <a:r>
              <a:rPr lang="en" sz="1200"/>
              <a:t>      &lt;head&gt;&lt;/head&gt;</a:t>
            </a:r>
            <a:br>
              <a:rPr lang="en" sz="1200"/>
            </a:br>
            <a:r>
              <a:rPr lang="en" sz="1200"/>
              <a:t>      </a:t>
            </a:r>
            <a:r>
              <a:rPr lang="en" sz="1200"/>
              <a:t>&lt;body&gt;</a:t>
            </a:r>
            <a:br>
              <a:rPr lang="en" sz="1200"/>
            </a:br>
            <a:r>
              <a:rPr lang="en" sz="1200"/>
              <a:t>	  &lt;header&gt;&lt;/header&gt;</a:t>
            </a:r>
            <a:br>
              <a:rPr lang="en" sz="1200"/>
            </a:br>
            <a:r>
              <a:rPr lang="en" sz="1200"/>
              <a:t>	   &lt;main&gt;</a:t>
            </a:r>
            <a:br>
              <a:rPr lang="en" sz="1200"/>
            </a:br>
            <a:r>
              <a:rPr lang="en" sz="1200"/>
              <a:t>		&lt;h1&gt;&lt;/h1&gt;</a:t>
            </a:r>
            <a:br>
              <a:rPr lang="en" sz="1200"/>
            </a:br>
            <a:r>
              <a:rPr lang="en" sz="1200"/>
              <a:t>		&lt;div&gt;</a:t>
            </a:r>
            <a:br>
              <a:rPr lang="en" sz="1200"/>
            </a:br>
            <a:r>
              <a:rPr lang="en" sz="1200"/>
              <a:t>		     &lt;p&gt;&lt;/p&gt;</a:t>
            </a:r>
            <a:br>
              <a:rPr lang="en" sz="1200"/>
            </a:br>
            <a:r>
              <a:rPr lang="en" sz="1200"/>
              <a:t>		     &lt;p&gt;&lt;/p&gt;			  	&lt;/div&gt;</a:t>
            </a:r>
            <a:br>
              <a:rPr lang="en" sz="1200"/>
            </a:br>
            <a:r>
              <a:rPr lang="en" sz="1200"/>
              <a:t>	   &lt;/main&gt;</a:t>
            </a:r>
            <a:br>
              <a:rPr lang="en" sz="1200"/>
            </a:br>
            <a:r>
              <a:rPr lang="en" sz="1200"/>
              <a:t>	   &lt;footer&gt;&lt;/footer&gt;</a:t>
            </a:r>
            <a:br>
              <a:rPr lang="en" sz="1200"/>
            </a:br>
            <a:r>
              <a:rPr lang="en" sz="1200"/>
              <a:t>       &lt;/body&gt;</a:t>
            </a:r>
            <a:br>
              <a:rPr lang="en" sz="1200"/>
            </a:br>
            <a:r>
              <a:rPr lang="en" sz="1200"/>
              <a:t>&lt;/html&gt;</a:t>
            </a:r>
            <a:br>
              <a:rPr lang="en"/>
            </a:br>
            <a:r>
              <a:rPr lang="en"/>
              <a:t>			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11450" y="1131500"/>
            <a:ext cx="120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25" y="358625"/>
            <a:ext cx="4922550" cy="44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46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Transversal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169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around the DOM using the relationship of the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075" y="1808788"/>
            <a:ext cx="32385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1703075"/>
            <a:ext cx="51405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Always start with the </a:t>
            </a:r>
            <a:r>
              <a:rPr b="1" lang="en">
                <a:solidFill>
                  <a:srgbClr val="434343"/>
                </a:solidFill>
              </a:rPr>
              <a:t>document</a:t>
            </a:r>
            <a:r>
              <a:rPr lang="en">
                <a:solidFill>
                  <a:srgbClr val="434343"/>
                </a:solidFill>
              </a:rPr>
              <a:t> node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Get Element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By ID: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document.getElementById(‘id’)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By Selector: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document.querySelector(‘css selector’)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</a:pPr>
            <a:r>
              <a:rPr lang="en">
                <a:solidFill>
                  <a:srgbClr val="434343"/>
                </a:solidFill>
              </a:rPr>
              <a:t>a single item that matches the css selector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AutoNum type="alphaLcPeriod"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querySelectorAll()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</a:pPr>
            <a:r>
              <a:rPr lang="en">
                <a:solidFill>
                  <a:srgbClr val="434343"/>
                </a:solidFill>
              </a:rPr>
              <a:t>return an array that matches the css selector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Select another element by Relationship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firstChild, lastChild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firstElementChild, lastElementChild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nextSibling, previousSibling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parent, 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childNodes[index]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340475" y="4116825"/>
            <a:ext cx="3913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Node: </a:t>
            </a:r>
            <a:r>
              <a:rPr lang="en" sz="1200"/>
              <a:t>representations of the HTML document, but may not match the HTML exactly</a:t>
            </a:r>
            <a:br>
              <a:rPr lang="en" sz="1200"/>
            </a:br>
            <a:r>
              <a:rPr b="1" lang="en" sz="1200"/>
              <a:t>Element: </a:t>
            </a:r>
            <a:r>
              <a:rPr lang="en" sz="1200"/>
              <a:t>representation of an HTML tag</a:t>
            </a:r>
            <a:endParaRPr sz="1200"/>
          </a:p>
        </p:txBody>
      </p:sp>
      <p:sp>
        <p:nvSpPr>
          <p:cNvPr id="91" name="Google Shape;91;p18"/>
          <p:cNvSpPr txBox="1"/>
          <p:nvPr/>
        </p:nvSpPr>
        <p:spPr>
          <a:xfrm>
            <a:off x="6103375" y="176900"/>
            <a:ext cx="282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DOM Navigation on W3Schools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Manipulation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code to change and select information on the DOM using JavaScript while the page is loaded in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an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HTML (innerHTML)  - use carefully to avoid cross-site 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Text (innerText) - preferred way to set text, unless you need to insert 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document.createElement(‘tag’)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manipulate the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setAttribute()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classList()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add, remove, contains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606525" y="3749050"/>
            <a:ext cx="2297400" cy="1245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Vanilla JavaScript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that does not rely on outside libraries or frameworks.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insertAdjacentElement()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element.insertAdjacentElement(position, element);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b="1" sz="1200" u="sng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</a:t>
            </a:r>
            <a:r>
              <a:rPr lang="en" sz="1200" u="sng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representing the position relative to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; must be one of the following strings: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'beforebegin'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Before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itself.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'afterbegin'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Just inside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before its first child.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'beforeend'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Just inside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after its last child.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'afterend'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After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itself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823000" y="3572700"/>
            <a:ext cx="4697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DOM element to be inserted into the tree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814050" y="3161100"/>
            <a:ext cx="26289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b="1" lang="en" sz="1200">
                <a:solidFill>
                  <a:srgbClr val="FF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beforebegin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&lt;!-- </a:t>
            </a:r>
            <a:r>
              <a:rPr b="1" lang="en" sz="1200">
                <a:solidFill>
                  <a:srgbClr val="008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afterbegin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foo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&lt;!-- </a:t>
            </a:r>
            <a:r>
              <a:rPr b="1" lang="en" sz="1200">
                <a:solidFill>
                  <a:srgbClr val="00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beforeend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b="1" lang="en" sz="1200">
                <a:solidFill>
                  <a:srgbClr val="FF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afterend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Adding/Removing Elements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insertAdjacentElement(), insertAdjacentText(), insertAdjacentHTML()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appendChild()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the new element as a new child to selected element - same position as beforeend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removeChild()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Removes a child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insertRow(), insertCell()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with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insertBefore()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inserts an element before the selected child of the current element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