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c95c3dd2c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c95c3dd2c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c95c3dd2c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c95c3dd2c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e656419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e656419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5dee4c19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5dee4c19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5dee4c1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5dee4c1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296cd43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296cd43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2ae0daf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2ae0daf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c95c3dd2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c95c3dd2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c95c3dd2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c95c3dd2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c95c3dd2c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c95c3dd2c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c95c3dd2c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c95c3dd2c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c95c3dd2c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c95c3dd2c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c95c3dd2c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c95c3dd2c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vuex.vuejs.or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Vue Component Communication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3: 13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VueX Store - Actions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Actions work similar to methods that can be called ( dispatched ) to change state or perform other functionality.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 Action contains business logic and does not necessarily care about the state.  However, it can change the state using a mutation.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example, an Action may load data by calling an API before committing a mutation.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VueX Store - Modules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allow for groups of state, mutations, actions, and getters to be encapsulated together similar to a class.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allows for each module to have responsibility for one segment of the VueX state store. 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88" y="201213"/>
            <a:ext cx="8862225" cy="459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75" y="179538"/>
            <a:ext cx="7291599" cy="478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6"/>
          <p:cNvPicPr preferRelativeResize="0"/>
          <p:nvPr/>
        </p:nvPicPr>
        <p:blipFill rotWithShape="1">
          <a:blip r:embed="rId3">
            <a:alphaModFix/>
          </a:blip>
          <a:srcRect b="33226" l="0" r="0" t="0"/>
          <a:stretch/>
        </p:blipFill>
        <p:spPr>
          <a:xfrm>
            <a:off x="590950" y="106150"/>
            <a:ext cx="4377025" cy="4735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6"/>
          <p:cNvSpPr txBox="1"/>
          <p:nvPr/>
        </p:nvSpPr>
        <p:spPr>
          <a:xfrm>
            <a:off x="5225125" y="253125"/>
            <a:ext cx="3723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AverageSummary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StarSummary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AddReview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ReviewList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ReviewDisplay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Single Responsibility Principle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VueX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Component Design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Vue Components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Meant to reusable parts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Components that are meant to be reusable parts are called </a:t>
            </a:r>
            <a:r>
              <a:rPr b="1" lang="en"/>
              <a:t>Components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Components that represent a full page are called </a:t>
            </a:r>
            <a:r>
              <a:rPr b="1" lang="en"/>
              <a:t>Views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Views contain components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Responsibility Principle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50">
                <a:solidFill>
                  <a:srgbClr val="202122"/>
                </a:solidFill>
                <a:highlight>
                  <a:srgbClr val="FFFFFF"/>
                </a:highlight>
              </a:rPr>
              <a:t>T</a:t>
            </a:r>
            <a:r>
              <a:rPr lang="en" sz="1850">
                <a:solidFill>
                  <a:srgbClr val="202122"/>
                </a:solidFill>
                <a:highlight>
                  <a:srgbClr val="FFFFFF"/>
                </a:highlight>
              </a:rPr>
              <a:t>he </a:t>
            </a:r>
            <a:r>
              <a:rPr b="1" lang="en" sz="1850">
                <a:solidFill>
                  <a:srgbClr val="202122"/>
                </a:solidFill>
                <a:highlight>
                  <a:srgbClr val="FFFFFF"/>
                </a:highlight>
              </a:rPr>
              <a:t>single-responsibility principle</a:t>
            </a:r>
            <a:r>
              <a:rPr lang="en" sz="1850">
                <a:solidFill>
                  <a:srgbClr val="202122"/>
                </a:solidFill>
                <a:highlight>
                  <a:srgbClr val="FFFFFF"/>
                </a:highlight>
              </a:rPr>
              <a:t> (</a:t>
            </a:r>
            <a:r>
              <a:rPr b="1" lang="en" sz="1850">
                <a:solidFill>
                  <a:srgbClr val="202122"/>
                </a:solidFill>
                <a:highlight>
                  <a:srgbClr val="FFFFFF"/>
                </a:highlight>
              </a:rPr>
              <a:t>SRP</a:t>
            </a:r>
            <a:r>
              <a:rPr lang="en" sz="1850">
                <a:solidFill>
                  <a:srgbClr val="202122"/>
                </a:solidFill>
                <a:highlight>
                  <a:srgbClr val="FFFFFF"/>
                </a:highlight>
              </a:rPr>
              <a:t>) is a computer-programming principle that states that every module or class should have responsibility over a single part of the functionality provided by the software, and that responsibility should be entirely encapsulated by the class, module or function. 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5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VueX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639900"/>
            <a:ext cx="2869200" cy="30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C3E50"/>
                </a:solidFill>
                <a:latin typeface="Roboto"/>
                <a:ea typeface="Roboto"/>
                <a:cs typeface="Roboto"/>
                <a:sym typeface="Roboto"/>
              </a:rPr>
              <a:t>Vuex is a state management pattern + library for Vue.js applications. It serves as a centralized store for all the components in an application, with rules ensuring that the state can only be mutated in a predictable fashion. </a:t>
            </a:r>
            <a:endParaRPr sz="1200">
              <a:solidFill>
                <a:srgbClr val="2C3E5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C3E50"/>
                </a:solidFill>
                <a:latin typeface="Roboto"/>
                <a:ea typeface="Roboto"/>
                <a:cs typeface="Roboto"/>
                <a:sym typeface="Roboto"/>
              </a:rPr>
              <a:t>VueX helps us deal with shared state between components with the cost of more concepts and boilerplate code.  It’s a trade off between short-term development costs and long term increased productivity.</a:t>
            </a:r>
            <a:endParaRPr sz="1200">
              <a:solidFill>
                <a:srgbClr val="2C3E5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C3E5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2C3E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2200" y="120550"/>
            <a:ext cx="5965124" cy="46886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547600" y="3666300"/>
            <a:ext cx="22452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VueX Documentation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0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VueX Store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860550"/>
            <a:ext cx="8520600" cy="39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VueX adds a shared state “store” that will be used by all components in our application.  It is divided into 5 major parts.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State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Getters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Mutations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Modules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Not all parts of the VueX store are needed for an application.  Today we will focus on State and Mutations.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VueX Store - State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State is the data.  It contains much of what we added to the data() property of our single component.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can be accessed from any component 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this.$state.key </a:t>
            </a:r>
            <a:r>
              <a:rPr lang="en"/>
              <a:t>in the &lt;script&gt;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$state.key </a:t>
            </a:r>
            <a:r>
              <a:rPr lang="en"/>
              <a:t>in the &lt;template&gt;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When used in a computed property, then then elements bound to the computed property will be reactively updated when the state changes.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VueX Store - Getters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C3E50"/>
                </a:solidFill>
                <a:latin typeface="Roboto"/>
                <a:ea typeface="Roboto"/>
                <a:cs typeface="Roboto"/>
                <a:sym typeface="Roboto"/>
              </a:rPr>
              <a:t>Vuex allows us to define "getters" in the store. You can think of them as computed properties for stores. Like computed properties, a getter's result is cached based on its dependencies, and will only re-evaluate when some of its dependencies have changed.</a:t>
            </a:r>
            <a:endParaRPr sz="1600">
              <a:solidFill>
                <a:srgbClr val="2C3E5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C3E5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2C3E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VueX Store - </a:t>
            </a:r>
            <a:r>
              <a:rPr lang="en"/>
              <a:t>Mutations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value of properties in the state should never be changed directly.  Instead they should be changed by committing mutations.  A mutation is similar to a setter in a Java class, but adds additional functionality.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Mutations allow for the state to be changed in a way that will be reactive for other components sharing the same state.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Mutations have the added benefit of tracking when and how state was changed.  The view Dev Tools can be used to view and </a:t>
            </a:r>
            <a:r>
              <a:rPr lang="en"/>
              <a:t>manipulate</a:t>
            </a:r>
            <a:r>
              <a:rPr lang="en"/>
              <a:t> this history, which is invaluable during debugging.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