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8EB15-8E8E-4A52-AD28-C2F66303A4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9F9C3-71E5-49CD-8BE8-B8B248221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AE9129-4C90-4A3B-AFC3-C5D2216C75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9FE9A6-2C5A-4F60-92B5-E4750F926A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A9930-9075-4962-BE60-71C0BDA460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4C71CD-DF4A-4C82-9F98-CE1938FED0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6373F-F2F3-4A9B-AAEB-19AB3B2308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77F92-8CC1-412E-914A-965F585D00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B19EF-B388-4099-B897-7DCFFD4BC0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A4192-C6BC-4526-BB88-19BA826B7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1BBA88-04C8-4765-BDEE-7AEAF33714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12568-2A6C-46E9-9354-7FD36A2EE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140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50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235EC-1E7C-4E7A-B5C0-2BD12B06CF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50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slide17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slide19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slide7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56240" cy="56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slide9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2023-08-10T10:19:22Z</dcterms:created>
  <dc:creator/>
  <dc:description/>
  <dc:language>en-US</dc:language>
  <cp:lastModifiedBy/>
  <dcterms:modified xsi:type="dcterms:W3CDTF">2023-08-10T17:01:37Z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