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0B76-6968-1695-61CE-4D3AF8A8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F04F5-4AA4-7D34-DE0A-A63E2707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1D85-ADFD-1DA1-007E-5725F584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476B-C894-45BA-9F9C-2EDF8E33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D03B-A6B1-6977-81A5-0850F0D0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5B7B-FF29-A42F-1ADC-C7D3FED7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BA5A4-AE1C-128D-D373-7C550C4E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24BB-B904-A2F2-8F5D-24D3485A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B933-FE9A-306E-FF28-7283F31C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B910-C010-F40C-389E-62AAF4FD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5DB76-890C-50D1-700B-97A07B88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37CF-19E9-52D6-2E73-E0E8E925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F974-A4DB-5C0E-FDBB-0A5EC6E0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1ABE-8EEE-FFE8-2BD2-125CE975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C12E-B994-69FB-1D6C-768040CF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1C3-4741-82C0-8ED9-619554DA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19D-9CFB-6A7B-5986-F6991995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B0FB-0751-AAC8-2C3A-FB8D0EEB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ADF40-3AB7-7902-96D8-34CAA66C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36AE-1C7E-F6D1-7AE6-6DFC5373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B0C-8A44-5D85-84A7-234112B6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6C9D-89C1-8EDD-4AFD-709B689A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620-71C2-6F1D-A12A-69A9BE41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E33D-8325-A27A-6F1D-97CAE58A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7B9C-94E3-767D-9C0D-4C500A3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5A4-B6E5-D3A1-6AB8-7AB6AE38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8251-D615-32C6-A0FB-D6833FD7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A3C94-0A04-EECD-11C6-5B7A81B76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7023-90E0-C22A-9EF4-49E73D63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1742-C6DF-4D5A-917B-83A38FAD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934C-F594-1F27-605A-B139CE4C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53A-A090-7F0C-CFB2-609344AD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067D-AC19-E5D2-71D7-BD07F9B4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A0B2-A226-FB36-335F-9C155710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D7C67-2519-6CEA-77C2-9364D564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C37DB-FD83-2ED4-E443-CF28A28F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6D167-E486-D9DF-1B57-89DFEA9A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E1CA7-85F7-D704-E3EC-1C4F12A9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35DB-E1FB-E6EC-104B-58657AC2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5F52-7E77-AEC1-387F-A16FC82F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A2F8A-9EC1-C478-FCCB-B8FB661C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1E79-D822-866A-193D-C8CEBF35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54FD7-15F8-E3A6-9DD0-74509B3B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AFB81-5D86-DD20-ACEE-D75179EC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E3B7-3246-726F-B2DB-C940366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C497A-892B-EDB2-FAA9-BC0DDCA5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ABCB-10A9-EFEE-CF27-BDE8BDA0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B089-EEBE-9337-929B-D4613F5D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1BAC8-DBB3-4604-9BC4-096C590D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F8D2-0B73-C155-BB2B-78A6DA87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16BC-5F48-DA8C-CFE4-40D3E899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78E4-380A-9B76-DB5A-9D255DE1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E293-AAA5-001F-9E22-7B1F5533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69F17-15EC-A6CE-E92B-99435AC47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A9CB8-FA15-BC43-0DB8-9FE06222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99793-E977-FF69-B585-E1EC8963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A508-8831-4B32-887F-604B029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597D0-3D0A-7A30-4121-E488BA95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0C2E1-8680-0CD1-7330-32A5F52B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E09E3-DF40-F544-A311-21C227D1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E527-F1C6-33C1-4341-124DA4F45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DA48-CFC0-45ED-96D5-D02E882BB21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C22B-C779-A05F-4325-46EBA5DCA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03AF-C8B6-CE18-CEED-0EC8A6C9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1FFA-30CE-4474-91DE-95EAF5FF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EF578DB-157D-C40E-F3DB-C0B0287C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780" y="4436645"/>
            <a:ext cx="5771473" cy="2278200"/>
          </a:xfrm>
          <a:noFill/>
        </p:spPr>
        <p:txBody>
          <a:bodyPr anchor="t">
            <a:noAutofit/>
          </a:bodyPr>
          <a:lstStyle/>
          <a:p>
            <a:pPr algn="l"/>
            <a:r>
              <a:rPr lang="en-US" sz="3000" b="1" dirty="0">
                <a:solidFill>
                  <a:srgbClr val="FF7C80"/>
                </a:solidFill>
              </a:rPr>
              <a:t>Name:</a:t>
            </a:r>
            <a:r>
              <a:rPr lang="en-US" sz="3000" b="1" dirty="0">
                <a:solidFill>
                  <a:srgbClr val="FF33CC"/>
                </a:solidFill>
              </a:rPr>
              <a:t> </a:t>
            </a:r>
            <a:r>
              <a:rPr lang="en-US" sz="3000" dirty="0" err="1">
                <a:solidFill>
                  <a:srgbClr val="FFFF00"/>
                </a:solidFill>
              </a:rPr>
              <a:t>Filopateer</a:t>
            </a:r>
            <a:r>
              <a:rPr lang="en-US" sz="3000" dirty="0">
                <a:solidFill>
                  <a:srgbClr val="FFFF00"/>
                </a:solidFill>
              </a:rPr>
              <a:t> Fouad </a:t>
            </a:r>
            <a:r>
              <a:rPr lang="en-US" sz="3000" dirty="0" err="1">
                <a:solidFill>
                  <a:srgbClr val="FFFF00"/>
                </a:solidFill>
              </a:rPr>
              <a:t>Bekheet</a:t>
            </a:r>
            <a:endParaRPr lang="en-US" sz="3000" dirty="0">
              <a:solidFill>
                <a:srgbClr val="FFFF00"/>
              </a:solidFill>
            </a:endParaRPr>
          </a:p>
          <a:p>
            <a:pPr algn="l"/>
            <a:r>
              <a:rPr lang="en-US" sz="3000" b="1" dirty="0">
                <a:solidFill>
                  <a:srgbClr val="FF7C80"/>
                </a:solidFill>
              </a:rPr>
              <a:t>Instructor: </a:t>
            </a:r>
            <a:r>
              <a:rPr lang="en-US" sz="3000" dirty="0">
                <a:solidFill>
                  <a:schemeClr val="bg1"/>
                </a:solidFill>
              </a:rPr>
              <a:t>Eng/ Mohamed </a:t>
            </a:r>
            <a:r>
              <a:rPr lang="en-US" sz="3000" dirty="0" err="1">
                <a:solidFill>
                  <a:schemeClr val="bg1"/>
                </a:solidFill>
              </a:rPr>
              <a:t>Shoshan</a:t>
            </a:r>
            <a:endParaRPr lang="en-US" sz="3000" dirty="0">
              <a:solidFill>
                <a:schemeClr val="bg1"/>
              </a:solidFill>
            </a:endParaRPr>
          </a:p>
          <a:p>
            <a:pPr algn="l"/>
            <a:r>
              <a:rPr lang="en-US" sz="3000" b="1" dirty="0">
                <a:solidFill>
                  <a:srgbClr val="FF7C80"/>
                </a:solidFill>
              </a:rPr>
              <a:t>Course: </a:t>
            </a:r>
            <a:r>
              <a:rPr lang="en-US" sz="3000" dirty="0">
                <a:solidFill>
                  <a:schemeClr val="bg1"/>
                </a:solidFill>
              </a:rPr>
              <a:t>Flutter (WE course)</a:t>
            </a:r>
          </a:p>
          <a:p>
            <a:pPr algn="l"/>
            <a:r>
              <a:rPr lang="en-US" sz="3000" b="1" dirty="0">
                <a:solidFill>
                  <a:srgbClr val="FF7C80"/>
                </a:solidFill>
              </a:rPr>
              <a:t>Project: </a:t>
            </a:r>
            <a:r>
              <a:rPr lang="en-US" sz="3000" dirty="0">
                <a:solidFill>
                  <a:schemeClr val="bg1"/>
                </a:solidFill>
              </a:rPr>
              <a:t>system of a company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 descr="A logo with a purple and grey design&#10;&#10;Description automatically generated">
            <a:extLst>
              <a:ext uri="{FF2B5EF4-FFF2-40B4-BE49-F238E27FC236}">
                <a16:creationId xmlns:a16="http://schemas.microsoft.com/office/drawing/2014/main" id="{D7E1124D-8EDA-B8CD-AB05-785A6AA1B12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9" t="-803" r="22909" b="803"/>
          <a:stretch/>
        </p:blipFill>
        <p:spPr>
          <a:xfrm>
            <a:off x="419653" y="3576979"/>
            <a:ext cx="2340000" cy="27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48D0DA-DB30-C00D-14D7-B1FC3EE5F9E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79380" y="3696596"/>
            <a:ext cx="2340000" cy="27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19A6C-613B-6F0E-C2DE-F83A81EE6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44" y="112687"/>
            <a:ext cx="7682892" cy="41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0D20-18AF-F00B-3B01-72155B4F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7" y="1471449"/>
            <a:ext cx="10515600" cy="48106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>
                <a:cs typeface="+mj-cs"/>
              </a:rPr>
              <a:t>Make a comfortable application for a commercial company deals with employees</a:t>
            </a:r>
            <a:r>
              <a:rPr lang="ar-EG" sz="3000" dirty="0">
                <a:cs typeface="+mj-cs"/>
              </a:rPr>
              <a:t> </a:t>
            </a:r>
            <a:r>
              <a:rPr lang="en-US" sz="3000" dirty="0">
                <a:cs typeface="+mj-cs"/>
              </a:rPr>
              <a:t>and clients</a:t>
            </a:r>
            <a:r>
              <a:rPr lang="ar-EG" sz="3000" dirty="0">
                <a:cs typeface="+mj-cs"/>
              </a:rPr>
              <a:t>.</a:t>
            </a:r>
            <a:endParaRPr lang="en-US" sz="3000" dirty="0"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ar-EG" sz="3000" dirty="0"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cs typeface="+mj-cs"/>
              </a:rPr>
              <a:t>Main classes: 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cs typeface="+mj-cs"/>
              </a:rPr>
              <a:t>Login class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cs typeface="+mj-cs"/>
              </a:rPr>
              <a:t>IT class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cs typeface="+mj-cs"/>
              </a:rPr>
              <a:t>Employee class</a:t>
            </a:r>
            <a:endParaRPr lang="en-US" dirty="0"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16290-F00B-ED56-0023-22AB4DC70067}"/>
              </a:ext>
            </a:extLst>
          </p:cNvPr>
          <p:cNvSpPr/>
          <p:nvPr/>
        </p:nvSpPr>
        <p:spPr>
          <a:xfrm>
            <a:off x="3009450" y="0"/>
            <a:ext cx="617310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Target of the application: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C34D-3C18-A6BE-21B2-79F8D63C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609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94" y="2144110"/>
            <a:ext cx="6319299" cy="40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3A6C-D52D-609C-2D57-16509A8A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19" y="1253331"/>
            <a:ext cx="928260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First page: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is the first page of the app that starts with welcome screen and then the user will choose his job which is IT or employee or client or visual history.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Second page: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if he chooses IT, he will go to IT’s login page.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Third page: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if he chooses employee, he will go to employee’s login page.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Fourth page: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if he chooses client, he will go 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client’s login page.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Last page: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if he chooses visual history, he will skip the login</a:t>
            </a:r>
            <a:endParaRPr lang="ar-E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ar-E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5175D5-A1A5-658C-BFB5-378A33E6D1D5}"/>
              </a:ext>
            </a:extLst>
          </p:cNvPr>
          <p:cNvSpPr/>
          <p:nvPr/>
        </p:nvSpPr>
        <p:spPr>
          <a:xfrm>
            <a:off x="4654740" y="105104"/>
            <a:ext cx="288251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Login class: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304DA-00B9-8F79-04E9-F6AB1304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3901">
            <a:off x="8076073" y="3416233"/>
            <a:ext cx="3591041" cy="1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6BDF-6ABE-8101-EAD5-A1B3AE51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73" y="1319211"/>
            <a:ext cx="11010900" cy="543368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Mainly it is the biggest class in the project and mainly it covers most of half the project idea.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contains add and delete every user(employee-client).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contains My account to edit personal data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super admin that can add or delete admins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admins only have sign up.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holds all the requirements of the support part in the project.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holds all the tasks and deals for clients and employees.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add and delete the deals for clients and add and remove tasks for employees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contains messaging and contacts with the client and employees if the company wants to respond to the client or the leader want to send a message to the employee.</a:t>
            </a:r>
          </a:p>
          <a:p>
            <a:pPr marL="0" indent="-36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also contains the financial part which only the super admin can edit on salary or bonus of any admin or employee</a:t>
            </a:r>
          </a:p>
          <a:p>
            <a:pPr>
              <a:buFont typeface="Wingdings" panose="05000000000000000000" pitchFamily="2" charset="2"/>
              <a:buChar char="q"/>
            </a:pPr>
            <a:endParaRPr lang="ar-EG" sz="3000" dirty="0">
              <a:cs typeface="+mj-cs"/>
            </a:endParaRPr>
          </a:p>
          <a:p>
            <a:pPr marL="0" indent="0">
              <a:buNone/>
            </a:pPr>
            <a:endParaRPr lang="en-US" sz="3000" dirty="0">
              <a:cs typeface="+mj-cs"/>
            </a:endParaRPr>
          </a:p>
          <a:p>
            <a:pPr marL="0" indent="0">
              <a:buNone/>
            </a:pPr>
            <a:endParaRPr lang="en-US" sz="3000" dirty="0"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023A2E-D5C7-73E8-F204-E3B12087E970}"/>
              </a:ext>
            </a:extLst>
          </p:cNvPr>
          <p:cNvSpPr/>
          <p:nvPr/>
        </p:nvSpPr>
        <p:spPr>
          <a:xfrm>
            <a:off x="5074727" y="105104"/>
            <a:ext cx="204254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IT class:</a:t>
            </a:r>
          </a:p>
        </p:txBody>
      </p:sp>
    </p:spTree>
    <p:extLst>
      <p:ext uri="{BB962C8B-B14F-4D97-AF65-F5344CB8AC3E}">
        <p14:creationId xmlns:p14="http://schemas.microsoft.com/office/powerpoint/2010/main" val="25272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4DD4-232B-4D50-B6E5-ED47A944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077477"/>
            <a:ext cx="8810296" cy="6053138"/>
          </a:xfrm>
        </p:spPr>
        <p:txBody>
          <a:bodyPr>
            <a:normAutofit/>
          </a:bodyPr>
          <a:lstStyle/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My account page which contains all the information that if the employee wants to update on it.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the incoming tasks for his job.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support to talk with IT.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his salary and bonus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offers the company provides it to its employee.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contains messaging with the clients.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also messaging box to receive messaging</a:t>
            </a:r>
            <a:endParaRPr lang="ar-E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from IT.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F59A37-55D7-07D1-58F7-11E19D71B4CB}"/>
              </a:ext>
            </a:extLst>
          </p:cNvPr>
          <p:cNvSpPr/>
          <p:nvPr/>
        </p:nvSpPr>
        <p:spPr>
          <a:xfrm>
            <a:off x="4115458" y="0"/>
            <a:ext cx="396108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Employee class: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57EC4-0E04-3B2C-E5A4-FB998A51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53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15" y="2819255"/>
            <a:ext cx="5533547" cy="36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4066-4353-802B-86B6-7CF6F906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8" y="1408280"/>
            <a:ext cx="10786241" cy="620217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It doesn’t have a lot of abilities in the application except few things: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A12B4-1F41-25BA-833E-994E396BA687}"/>
              </a:ext>
            </a:extLst>
          </p:cNvPr>
          <p:cNvSpPr/>
          <p:nvPr/>
        </p:nvSpPr>
        <p:spPr>
          <a:xfrm>
            <a:off x="4602899" y="0"/>
            <a:ext cx="298620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Client class: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2C452-7A64-D878-4A13-50DD14960966}"/>
              </a:ext>
            </a:extLst>
          </p:cNvPr>
          <p:cNvSpPr txBox="1">
            <a:spLocks/>
          </p:cNvSpPr>
          <p:nvPr/>
        </p:nvSpPr>
        <p:spPr>
          <a:xfrm>
            <a:off x="512378" y="2028497"/>
            <a:ext cx="7412421" cy="410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next projects and deals between client’s company and our company.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messaging box to receive messages from employee or IT.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messaging to send a message to IT or employee.</a:t>
            </a:r>
            <a:endParaRPr lang="ar-E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A4593-0CEC-2459-FE58-EC27868F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100000" l="3083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39" y="1923393"/>
            <a:ext cx="4369430" cy="43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E047-487E-2FCD-86EB-0BFD01C3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9" y="1505127"/>
            <a:ext cx="7349358" cy="2659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use two tables for storage the data.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table will hold all the information for IT and employee.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will hold all the information for clients.</a:t>
            </a:r>
            <a:endParaRPr lang="ar-EG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4141E-E914-27C3-3457-21F85CA7514A}"/>
              </a:ext>
            </a:extLst>
          </p:cNvPr>
          <p:cNvSpPr/>
          <p:nvPr/>
        </p:nvSpPr>
        <p:spPr>
          <a:xfrm>
            <a:off x="4739570" y="0"/>
            <a:ext cx="271285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rgbClr val="002060"/>
                </a:solidFill>
                <a:effectLst/>
              </a:rPr>
              <a:t>Database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C3758-2B14-AA93-E044-E5F1E4921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9615" l="3231" r="964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77" y="2337218"/>
            <a:ext cx="3654265" cy="36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8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458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FilopateerAboud</dc:creator>
  <cp:lastModifiedBy>FilopateerAboud</cp:lastModifiedBy>
  <cp:revision>13</cp:revision>
  <dcterms:created xsi:type="dcterms:W3CDTF">2023-08-23T04:42:22Z</dcterms:created>
  <dcterms:modified xsi:type="dcterms:W3CDTF">2023-08-30T15:18:42Z</dcterms:modified>
</cp:coreProperties>
</file>