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96B5F2-231B-45BB-9AF7-41BDD9CE7B4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0396D135-56C3-4382-B401-9FC08E4017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C031545-F305-4AF0-AF15-9785975A2199}"/>
              </a:ext>
            </a:extLst>
          </p:cNvPr>
          <p:cNvSpPr>
            <a:spLocks noGrp="1"/>
          </p:cNvSpPr>
          <p:nvPr>
            <p:ph type="dt" sz="half" idx="10"/>
          </p:nvPr>
        </p:nvSpPr>
        <p:spPr/>
        <p:txBody>
          <a:bodyPr/>
          <a:lstStyle/>
          <a:p>
            <a:fld id="{4E5306ED-3066-4C45-BD6B-2FF185E12B52}" type="datetimeFigureOut">
              <a:rPr lang="de-DE" smtClean="0"/>
              <a:t>07.07.2019</a:t>
            </a:fld>
            <a:endParaRPr lang="de-DE"/>
          </a:p>
        </p:txBody>
      </p:sp>
      <p:sp>
        <p:nvSpPr>
          <p:cNvPr id="5" name="Fußzeilenplatzhalter 4">
            <a:extLst>
              <a:ext uri="{FF2B5EF4-FFF2-40B4-BE49-F238E27FC236}">
                <a16:creationId xmlns:a16="http://schemas.microsoft.com/office/drawing/2014/main" id="{3D73459B-D245-4616-86F2-CF647945117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DA5FCAA-EB76-400D-9C1D-76085AF3AAE9}"/>
              </a:ext>
            </a:extLst>
          </p:cNvPr>
          <p:cNvSpPr>
            <a:spLocks noGrp="1"/>
          </p:cNvSpPr>
          <p:nvPr>
            <p:ph type="sldNum" sz="quarter" idx="12"/>
          </p:nvPr>
        </p:nvSpPr>
        <p:spPr/>
        <p:txBody>
          <a:bodyPr/>
          <a:lstStyle/>
          <a:p>
            <a:fld id="{535F95CF-0AA8-4780-B07D-D6817A5C1FDA}" type="slidenum">
              <a:rPr lang="de-DE" smtClean="0"/>
              <a:t>‹Nr.›</a:t>
            </a:fld>
            <a:endParaRPr lang="de-DE"/>
          </a:p>
        </p:txBody>
      </p:sp>
    </p:spTree>
    <p:extLst>
      <p:ext uri="{BB962C8B-B14F-4D97-AF65-F5344CB8AC3E}">
        <p14:creationId xmlns:p14="http://schemas.microsoft.com/office/powerpoint/2010/main" val="3967386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753A80-515F-4024-874D-49FBC0EFF8F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4FFF8262-B38A-4661-B542-CC24EDFB2DB5}"/>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9A7F45B-873E-4888-8C7B-050A66505B62}"/>
              </a:ext>
            </a:extLst>
          </p:cNvPr>
          <p:cNvSpPr>
            <a:spLocks noGrp="1"/>
          </p:cNvSpPr>
          <p:nvPr>
            <p:ph type="dt" sz="half" idx="10"/>
          </p:nvPr>
        </p:nvSpPr>
        <p:spPr/>
        <p:txBody>
          <a:bodyPr/>
          <a:lstStyle/>
          <a:p>
            <a:fld id="{4E5306ED-3066-4C45-BD6B-2FF185E12B52}" type="datetimeFigureOut">
              <a:rPr lang="de-DE" smtClean="0"/>
              <a:t>07.07.2019</a:t>
            </a:fld>
            <a:endParaRPr lang="de-DE"/>
          </a:p>
        </p:txBody>
      </p:sp>
      <p:sp>
        <p:nvSpPr>
          <p:cNvPr id="5" name="Fußzeilenplatzhalter 4">
            <a:extLst>
              <a:ext uri="{FF2B5EF4-FFF2-40B4-BE49-F238E27FC236}">
                <a16:creationId xmlns:a16="http://schemas.microsoft.com/office/drawing/2014/main" id="{F0759215-E901-4308-80CF-9EA1EA35429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D1A645E-E378-4D7C-9760-A79D3A783309}"/>
              </a:ext>
            </a:extLst>
          </p:cNvPr>
          <p:cNvSpPr>
            <a:spLocks noGrp="1"/>
          </p:cNvSpPr>
          <p:nvPr>
            <p:ph type="sldNum" sz="quarter" idx="12"/>
          </p:nvPr>
        </p:nvSpPr>
        <p:spPr/>
        <p:txBody>
          <a:bodyPr/>
          <a:lstStyle/>
          <a:p>
            <a:fld id="{535F95CF-0AA8-4780-B07D-D6817A5C1FDA}" type="slidenum">
              <a:rPr lang="de-DE" smtClean="0"/>
              <a:t>‹Nr.›</a:t>
            </a:fld>
            <a:endParaRPr lang="de-DE"/>
          </a:p>
        </p:txBody>
      </p:sp>
    </p:spTree>
    <p:extLst>
      <p:ext uri="{BB962C8B-B14F-4D97-AF65-F5344CB8AC3E}">
        <p14:creationId xmlns:p14="http://schemas.microsoft.com/office/powerpoint/2010/main" val="2862961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E52A880-398B-404C-9E41-644585CC10D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28DAA61F-F542-4116-84F1-BE1A11C8F4B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E303840-1CD5-43C0-83F0-20FB746195BF}"/>
              </a:ext>
            </a:extLst>
          </p:cNvPr>
          <p:cNvSpPr>
            <a:spLocks noGrp="1"/>
          </p:cNvSpPr>
          <p:nvPr>
            <p:ph type="dt" sz="half" idx="10"/>
          </p:nvPr>
        </p:nvSpPr>
        <p:spPr/>
        <p:txBody>
          <a:bodyPr/>
          <a:lstStyle/>
          <a:p>
            <a:fld id="{4E5306ED-3066-4C45-BD6B-2FF185E12B52}" type="datetimeFigureOut">
              <a:rPr lang="de-DE" smtClean="0"/>
              <a:t>07.07.2019</a:t>
            </a:fld>
            <a:endParaRPr lang="de-DE"/>
          </a:p>
        </p:txBody>
      </p:sp>
      <p:sp>
        <p:nvSpPr>
          <p:cNvPr id="5" name="Fußzeilenplatzhalter 4">
            <a:extLst>
              <a:ext uri="{FF2B5EF4-FFF2-40B4-BE49-F238E27FC236}">
                <a16:creationId xmlns:a16="http://schemas.microsoft.com/office/drawing/2014/main" id="{CA8EC046-CEE5-4DA9-9913-6B57CF518E4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9D113CE-939B-4FE3-9203-E3E520083A95}"/>
              </a:ext>
            </a:extLst>
          </p:cNvPr>
          <p:cNvSpPr>
            <a:spLocks noGrp="1"/>
          </p:cNvSpPr>
          <p:nvPr>
            <p:ph type="sldNum" sz="quarter" idx="12"/>
          </p:nvPr>
        </p:nvSpPr>
        <p:spPr/>
        <p:txBody>
          <a:bodyPr/>
          <a:lstStyle/>
          <a:p>
            <a:fld id="{535F95CF-0AA8-4780-B07D-D6817A5C1FDA}" type="slidenum">
              <a:rPr lang="de-DE" smtClean="0"/>
              <a:t>‹Nr.›</a:t>
            </a:fld>
            <a:endParaRPr lang="de-DE"/>
          </a:p>
        </p:txBody>
      </p:sp>
    </p:spTree>
    <p:extLst>
      <p:ext uri="{BB962C8B-B14F-4D97-AF65-F5344CB8AC3E}">
        <p14:creationId xmlns:p14="http://schemas.microsoft.com/office/powerpoint/2010/main" val="3262710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9AC49C-CD7E-40BC-87D8-90DB8D529FE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26F5390-4451-4C8C-95B8-076E6C2FA0BE}"/>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F095CF8-1514-467E-A5C9-27906C399768}"/>
              </a:ext>
            </a:extLst>
          </p:cNvPr>
          <p:cNvSpPr>
            <a:spLocks noGrp="1"/>
          </p:cNvSpPr>
          <p:nvPr>
            <p:ph type="dt" sz="half" idx="10"/>
          </p:nvPr>
        </p:nvSpPr>
        <p:spPr/>
        <p:txBody>
          <a:bodyPr/>
          <a:lstStyle/>
          <a:p>
            <a:fld id="{4E5306ED-3066-4C45-BD6B-2FF185E12B52}" type="datetimeFigureOut">
              <a:rPr lang="de-DE" smtClean="0"/>
              <a:t>07.07.2019</a:t>
            </a:fld>
            <a:endParaRPr lang="de-DE"/>
          </a:p>
        </p:txBody>
      </p:sp>
      <p:sp>
        <p:nvSpPr>
          <p:cNvPr id="5" name="Fußzeilenplatzhalter 4">
            <a:extLst>
              <a:ext uri="{FF2B5EF4-FFF2-40B4-BE49-F238E27FC236}">
                <a16:creationId xmlns:a16="http://schemas.microsoft.com/office/drawing/2014/main" id="{43FDE888-AA22-49ED-886D-10639D63539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A5E9F47-BA6C-4972-9BB2-9531A4BC7EAF}"/>
              </a:ext>
            </a:extLst>
          </p:cNvPr>
          <p:cNvSpPr>
            <a:spLocks noGrp="1"/>
          </p:cNvSpPr>
          <p:nvPr>
            <p:ph type="sldNum" sz="quarter" idx="12"/>
          </p:nvPr>
        </p:nvSpPr>
        <p:spPr/>
        <p:txBody>
          <a:bodyPr/>
          <a:lstStyle/>
          <a:p>
            <a:fld id="{535F95CF-0AA8-4780-B07D-D6817A5C1FDA}" type="slidenum">
              <a:rPr lang="de-DE" smtClean="0"/>
              <a:t>‹Nr.›</a:t>
            </a:fld>
            <a:endParaRPr lang="de-DE"/>
          </a:p>
        </p:txBody>
      </p:sp>
    </p:spTree>
    <p:extLst>
      <p:ext uri="{BB962C8B-B14F-4D97-AF65-F5344CB8AC3E}">
        <p14:creationId xmlns:p14="http://schemas.microsoft.com/office/powerpoint/2010/main" val="3451304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8D70E1-53BF-4CA3-9D02-6EA4B2D134E4}"/>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E18D90F3-C2CD-4551-B072-C54FBB9BDB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29314D5-1878-4A6E-A618-B02FCBEA48D0}"/>
              </a:ext>
            </a:extLst>
          </p:cNvPr>
          <p:cNvSpPr>
            <a:spLocks noGrp="1"/>
          </p:cNvSpPr>
          <p:nvPr>
            <p:ph type="dt" sz="half" idx="10"/>
          </p:nvPr>
        </p:nvSpPr>
        <p:spPr/>
        <p:txBody>
          <a:bodyPr/>
          <a:lstStyle/>
          <a:p>
            <a:fld id="{4E5306ED-3066-4C45-BD6B-2FF185E12B52}" type="datetimeFigureOut">
              <a:rPr lang="de-DE" smtClean="0"/>
              <a:t>07.07.2019</a:t>
            </a:fld>
            <a:endParaRPr lang="de-DE"/>
          </a:p>
        </p:txBody>
      </p:sp>
      <p:sp>
        <p:nvSpPr>
          <p:cNvPr id="5" name="Fußzeilenplatzhalter 4">
            <a:extLst>
              <a:ext uri="{FF2B5EF4-FFF2-40B4-BE49-F238E27FC236}">
                <a16:creationId xmlns:a16="http://schemas.microsoft.com/office/drawing/2014/main" id="{A896ECE1-B822-4F19-933B-DCC9402A925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5B0037B-35D8-4AB9-9FC3-F279C0932D94}"/>
              </a:ext>
            </a:extLst>
          </p:cNvPr>
          <p:cNvSpPr>
            <a:spLocks noGrp="1"/>
          </p:cNvSpPr>
          <p:nvPr>
            <p:ph type="sldNum" sz="quarter" idx="12"/>
          </p:nvPr>
        </p:nvSpPr>
        <p:spPr/>
        <p:txBody>
          <a:bodyPr/>
          <a:lstStyle/>
          <a:p>
            <a:fld id="{535F95CF-0AA8-4780-B07D-D6817A5C1FDA}" type="slidenum">
              <a:rPr lang="de-DE" smtClean="0"/>
              <a:t>‹Nr.›</a:t>
            </a:fld>
            <a:endParaRPr lang="de-DE"/>
          </a:p>
        </p:txBody>
      </p:sp>
    </p:spTree>
    <p:extLst>
      <p:ext uri="{BB962C8B-B14F-4D97-AF65-F5344CB8AC3E}">
        <p14:creationId xmlns:p14="http://schemas.microsoft.com/office/powerpoint/2010/main" val="474734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1DB86D-567E-4758-9DF1-D71B7044DB4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952B8821-2BF0-4D39-A11B-057DA9087AE5}"/>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A4E5EEAF-C734-4E95-AA56-3B046298E8B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F0C9B261-75D2-4DB4-BB92-1EDDD1C8F55F}"/>
              </a:ext>
            </a:extLst>
          </p:cNvPr>
          <p:cNvSpPr>
            <a:spLocks noGrp="1"/>
          </p:cNvSpPr>
          <p:nvPr>
            <p:ph type="dt" sz="half" idx="10"/>
          </p:nvPr>
        </p:nvSpPr>
        <p:spPr/>
        <p:txBody>
          <a:bodyPr/>
          <a:lstStyle/>
          <a:p>
            <a:fld id="{4E5306ED-3066-4C45-BD6B-2FF185E12B52}" type="datetimeFigureOut">
              <a:rPr lang="de-DE" smtClean="0"/>
              <a:t>07.07.2019</a:t>
            </a:fld>
            <a:endParaRPr lang="de-DE"/>
          </a:p>
        </p:txBody>
      </p:sp>
      <p:sp>
        <p:nvSpPr>
          <p:cNvPr id="6" name="Fußzeilenplatzhalter 5">
            <a:extLst>
              <a:ext uri="{FF2B5EF4-FFF2-40B4-BE49-F238E27FC236}">
                <a16:creationId xmlns:a16="http://schemas.microsoft.com/office/drawing/2014/main" id="{DDC225AD-6600-4F82-BC8B-A22C6527051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2BFD7C1-26F9-4B9D-A6A3-BA2558ABD5C2}"/>
              </a:ext>
            </a:extLst>
          </p:cNvPr>
          <p:cNvSpPr>
            <a:spLocks noGrp="1"/>
          </p:cNvSpPr>
          <p:nvPr>
            <p:ph type="sldNum" sz="quarter" idx="12"/>
          </p:nvPr>
        </p:nvSpPr>
        <p:spPr/>
        <p:txBody>
          <a:bodyPr/>
          <a:lstStyle/>
          <a:p>
            <a:fld id="{535F95CF-0AA8-4780-B07D-D6817A5C1FDA}" type="slidenum">
              <a:rPr lang="de-DE" smtClean="0"/>
              <a:t>‹Nr.›</a:t>
            </a:fld>
            <a:endParaRPr lang="de-DE"/>
          </a:p>
        </p:txBody>
      </p:sp>
    </p:spTree>
    <p:extLst>
      <p:ext uri="{BB962C8B-B14F-4D97-AF65-F5344CB8AC3E}">
        <p14:creationId xmlns:p14="http://schemas.microsoft.com/office/powerpoint/2010/main" val="1687738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9D831C-FB8F-4FD8-8258-C7B19B72C218}"/>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828578CA-27C2-4E34-BDEC-BDFC6DFCE7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5206663E-45ED-4EB2-9F0A-25F3659EBE74}"/>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597B3C62-EB24-4615-8A9A-97A8EE4B19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FB8E90CA-0B8F-4FD1-BB7C-820F0DB78FD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D6EB7A93-2216-4E92-8DD3-A5AEBB608283}"/>
              </a:ext>
            </a:extLst>
          </p:cNvPr>
          <p:cNvSpPr>
            <a:spLocks noGrp="1"/>
          </p:cNvSpPr>
          <p:nvPr>
            <p:ph type="dt" sz="half" idx="10"/>
          </p:nvPr>
        </p:nvSpPr>
        <p:spPr/>
        <p:txBody>
          <a:bodyPr/>
          <a:lstStyle/>
          <a:p>
            <a:fld id="{4E5306ED-3066-4C45-BD6B-2FF185E12B52}" type="datetimeFigureOut">
              <a:rPr lang="de-DE" smtClean="0"/>
              <a:t>07.07.2019</a:t>
            </a:fld>
            <a:endParaRPr lang="de-DE"/>
          </a:p>
        </p:txBody>
      </p:sp>
      <p:sp>
        <p:nvSpPr>
          <p:cNvPr id="8" name="Fußzeilenplatzhalter 7">
            <a:extLst>
              <a:ext uri="{FF2B5EF4-FFF2-40B4-BE49-F238E27FC236}">
                <a16:creationId xmlns:a16="http://schemas.microsoft.com/office/drawing/2014/main" id="{169EC77F-968F-4767-861B-87137A1C92F8}"/>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57A4161E-5BE7-4937-8BFD-A38B8F59C566}"/>
              </a:ext>
            </a:extLst>
          </p:cNvPr>
          <p:cNvSpPr>
            <a:spLocks noGrp="1"/>
          </p:cNvSpPr>
          <p:nvPr>
            <p:ph type="sldNum" sz="quarter" idx="12"/>
          </p:nvPr>
        </p:nvSpPr>
        <p:spPr/>
        <p:txBody>
          <a:bodyPr/>
          <a:lstStyle/>
          <a:p>
            <a:fld id="{535F95CF-0AA8-4780-B07D-D6817A5C1FDA}" type="slidenum">
              <a:rPr lang="de-DE" smtClean="0"/>
              <a:t>‹Nr.›</a:t>
            </a:fld>
            <a:endParaRPr lang="de-DE"/>
          </a:p>
        </p:txBody>
      </p:sp>
    </p:spTree>
    <p:extLst>
      <p:ext uri="{BB962C8B-B14F-4D97-AF65-F5344CB8AC3E}">
        <p14:creationId xmlns:p14="http://schemas.microsoft.com/office/powerpoint/2010/main" val="1895443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C7DB66-7793-4B43-BC82-68FB8CE52E4D}"/>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9B5ED2F8-89B7-4908-9843-F30D383856E4}"/>
              </a:ext>
            </a:extLst>
          </p:cNvPr>
          <p:cNvSpPr>
            <a:spLocks noGrp="1"/>
          </p:cNvSpPr>
          <p:nvPr>
            <p:ph type="dt" sz="half" idx="10"/>
          </p:nvPr>
        </p:nvSpPr>
        <p:spPr/>
        <p:txBody>
          <a:bodyPr/>
          <a:lstStyle/>
          <a:p>
            <a:fld id="{4E5306ED-3066-4C45-BD6B-2FF185E12B52}" type="datetimeFigureOut">
              <a:rPr lang="de-DE" smtClean="0"/>
              <a:t>07.07.2019</a:t>
            </a:fld>
            <a:endParaRPr lang="de-DE"/>
          </a:p>
        </p:txBody>
      </p:sp>
      <p:sp>
        <p:nvSpPr>
          <p:cNvPr id="4" name="Fußzeilenplatzhalter 3">
            <a:extLst>
              <a:ext uri="{FF2B5EF4-FFF2-40B4-BE49-F238E27FC236}">
                <a16:creationId xmlns:a16="http://schemas.microsoft.com/office/drawing/2014/main" id="{CB658577-884D-476D-B69F-071FE54611DD}"/>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BC02B9B9-2579-4D4A-8B79-80CA96F9256F}"/>
              </a:ext>
            </a:extLst>
          </p:cNvPr>
          <p:cNvSpPr>
            <a:spLocks noGrp="1"/>
          </p:cNvSpPr>
          <p:nvPr>
            <p:ph type="sldNum" sz="quarter" idx="12"/>
          </p:nvPr>
        </p:nvSpPr>
        <p:spPr/>
        <p:txBody>
          <a:bodyPr/>
          <a:lstStyle/>
          <a:p>
            <a:fld id="{535F95CF-0AA8-4780-B07D-D6817A5C1FDA}" type="slidenum">
              <a:rPr lang="de-DE" smtClean="0"/>
              <a:t>‹Nr.›</a:t>
            </a:fld>
            <a:endParaRPr lang="de-DE"/>
          </a:p>
        </p:txBody>
      </p:sp>
    </p:spTree>
    <p:extLst>
      <p:ext uri="{BB962C8B-B14F-4D97-AF65-F5344CB8AC3E}">
        <p14:creationId xmlns:p14="http://schemas.microsoft.com/office/powerpoint/2010/main" val="2591236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10B1163-79BC-4ED5-A99F-3645A72F87DF}"/>
              </a:ext>
            </a:extLst>
          </p:cNvPr>
          <p:cNvSpPr>
            <a:spLocks noGrp="1"/>
          </p:cNvSpPr>
          <p:nvPr>
            <p:ph type="dt" sz="half" idx="10"/>
          </p:nvPr>
        </p:nvSpPr>
        <p:spPr/>
        <p:txBody>
          <a:bodyPr/>
          <a:lstStyle/>
          <a:p>
            <a:fld id="{4E5306ED-3066-4C45-BD6B-2FF185E12B52}" type="datetimeFigureOut">
              <a:rPr lang="de-DE" smtClean="0"/>
              <a:t>07.07.2019</a:t>
            </a:fld>
            <a:endParaRPr lang="de-DE"/>
          </a:p>
        </p:txBody>
      </p:sp>
      <p:sp>
        <p:nvSpPr>
          <p:cNvPr id="3" name="Fußzeilenplatzhalter 2">
            <a:extLst>
              <a:ext uri="{FF2B5EF4-FFF2-40B4-BE49-F238E27FC236}">
                <a16:creationId xmlns:a16="http://schemas.microsoft.com/office/drawing/2014/main" id="{13388BB0-4F09-4644-BF69-C2080B76A952}"/>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669B244C-EEB8-4873-951B-8EF4F0CD9424}"/>
              </a:ext>
            </a:extLst>
          </p:cNvPr>
          <p:cNvSpPr>
            <a:spLocks noGrp="1"/>
          </p:cNvSpPr>
          <p:nvPr>
            <p:ph type="sldNum" sz="quarter" idx="12"/>
          </p:nvPr>
        </p:nvSpPr>
        <p:spPr/>
        <p:txBody>
          <a:bodyPr/>
          <a:lstStyle/>
          <a:p>
            <a:fld id="{535F95CF-0AA8-4780-B07D-D6817A5C1FDA}" type="slidenum">
              <a:rPr lang="de-DE" smtClean="0"/>
              <a:t>‹Nr.›</a:t>
            </a:fld>
            <a:endParaRPr lang="de-DE"/>
          </a:p>
        </p:txBody>
      </p:sp>
    </p:spTree>
    <p:extLst>
      <p:ext uri="{BB962C8B-B14F-4D97-AF65-F5344CB8AC3E}">
        <p14:creationId xmlns:p14="http://schemas.microsoft.com/office/powerpoint/2010/main" val="2525244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B246C7-B620-4EA8-BA0E-3C10B5AA572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7DBEB875-DCC0-45C4-9156-10F3F53C97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57E5CCAC-69FF-4FCF-961E-E9F2E7D6F9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323803D-410C-4BBF-A6D2-82CF0E199D10}"/>
              </a:ext>
            </a:extLst>
          </p:cNvPr>
          <p:cNvSpPr>
            <a:spLocks noGrp="1"/>
          </p:cNvSpPr>
          <p:nvPr>
            <p:ph type="dt" sz="half" idx="10"/>
          </p:nvPr>
        </p:nvSpPr>
        <p:spPr/>
        <p:txBody>
          <a:bodyPr/>
          <a:lstStyle/>
          <a:p>
            <a:fld id="{4E5306ED-3066-4C45-BD6B-2FF185E12B52}" type="datetimeFigureOut">
              <a:rPr lang="de-DE" smtClean="0"/>
              <a:t>07.07.2019</a:t>
            </a:fld>
            <a:endParaRPr lang="de-DE"/>
          </a:p>
        </p:txBody>
      </p:sp>
      <p:sp>
        <p:nvSpPr>
          <p:cNvPr id="6" name="Fußzeilenplatzhalter 5">
            <a:extLst>
              <a:ext uri="{FF2B5EF4-FFF2-40B4-BE49-F238E27FC236}">
                <a16:creationId xmlns:a16="http://schemas.microsoft.com/office/drawing/2014/main" id="{92C4D758-FD7B-41B6-A046-88E194837DD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CF637B0-F41C-46DF-8F22-83C9119D410E}"/>
              </a:ext>
            </a:extLst>
          </p:cNvPr>
          <p:cNvSpPr>
            <a:spLocks noGrp="1"/>
          </p:cNvSpPr>
          <p:nvPr>
            <p:ph type="sldNum" sz="quarter" idx="12"/>
          </p:nvPr>
        </p:nvSpPr>
        <p:spPr/>
        <p:txBody>
          <a:bodyPr/>
          <a:lstStyle/>
          <a:p>
            <a:fld id="{535F95CF-0AA8-4780-B07D-D6817A5C1FDA}" type="slidenum">
              <a:rPr lang="de-DE" smtClean="0"/>
              <a:t>‹Nr.›</a:t>
            </a:fld>
            <a:endParaRPr lang="de-DE"/>
          </a:p>
        </p:txBody>
      </p:sp>
    </p:spTree>
    <p:extLst>
      <p:ext uri="{BB962C8B-B14F-4D97-AF65-F5344CB8AC3E}">
        <p14:creationId xmlns:p14="http://schemas.microsoft.com/office/powerpoint/2010/main" val="1036046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2974EC-08EC-4360-A527-901D650BC04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BCC13585-9C97-4618-B6DE-87D32706A6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813A0E1-840B-476F-AEB9-A9F0C3A922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3DA0ADB-B051-47CC-B591-FD86C5DF7E5E}"/>
              </a:ext>
            </a:extLst>
          </p:cNvPr>
          <p:cNvSpPr>
            <a:spLocks noGrp="1"/>
          </p:cNvSpPr>
          <p:nvPr>
            <p:ph type="dt" sz="half" idx="10"/>
          </p:nvPr>
        </p:nvSpPr>
        <p:spPr/>
        <p:txBody>
          <a:bodyPr/>
          <a:lstStyle/>
          <a:p>
            <a:fld id="{4E5306ED-3066-4C45-BD6B-2FF185E12B52}" type="datetimeFigureOut">
              <a:rPr lang="de-DE" smtClean="0"/>
              <a:t>07.07.2019</a:t>
            </a:fld>
            <a:endParaRPr lang="de-DE"/>
          </a:p>
        </p:txBody>
      </p:sp>
      <p:sp>
        <p:nvSpPr>
          <p:cNvPr id="6" name="Fußzeilenplatzhalter 5">
            <a:extLst>
              <a:ext uri="{FF2B5EF4-FFF2-40B4-BE49-F238E27FC236}">
                <a16:creationId xmlns:a16="http://schemas.microsoft.com/office/drawing/2014/main" id="{D9224EE4-D17F-404A-B3E8-60C81A94F2F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34B6FBB-70DE-40D4-B519-D874274AAF66}"/>
              </a:ext>
            </a:extLst>
          </p:cNvPr>
          <p:cNvSpPr>
            <a:spLocks noGrp="1"/>
          </p:cNvSpPr>
          <p:nvPr>
            <p:ph type="sldNum" sz="quarter" idx="12"/>
          </p:nvPr>
        </p:nvSpPr>
        <p:spPr/>
        <p:txBody>
          <a:bodyPr/>
          <a:lstStyle/>
          <a:p>
            <a:fld id="{535F95CF-0AA8-4780-B07D-D6817A5C1FDA}" type="slidenum">
              <a:rPr lang="de-DE" smtClean="0"/>
              <a:t>‹Nr.›</a:t>
            </a:fld>
            <a:endParaRPr lang="de-DE"/>
          </a:p>
        </p:txBody>
      </p:sp>
    </p:spTree>
    <p:extLst>
      <p:ext uri="{BB962C8B-B14F-4D97-AF65-F5344CB8AC3E}">
        <p14:creationId xmlns:p14="http://schemas.microsoft.com/office/powerpoint/2010/main" val="325988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5C87AF8C-30F5-4E6F-8439-77A77B033F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E055E98F-6C9C-4BF0-AF38-082F360624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D9FD41D-5C2D-49F7-A1D3-BF7199E830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5306ED-3066-4C45-BD6B-2FF185E12B52}" type="datetimeFigureOut">
              <a:rPr lang="de-DE" smtClean="0"/>
              <a:t>07.07.2019</a:t>
            </a:fld>
            <a:endParaRPr lang="de-DE"/>
          </a:p>
        </p:txBody>
      </p:sp>
      <p:sp>
        <p:nvSpPr>
          <p:cNvPr id="5" name="Fußzeilenplatzhalter 4">
            <a:extLst>
              <a:ext uri="{FF2B5EF4-FFF2-40B4-BE49-F238E27FC236}">
                <a16:creationId xmlns:a16="http://schemas.microsoft.com/office/drawing/2014/main" id="{792EBE99-5AF8-4934-8C73-90969B51A3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2A99D2CD-380F-48AA-AA35-D6C7D5F9B7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5F95CF-0AA8-4780-B07D-D6817A5C1FDA}" type="slidenum">
              <a:rPr lang="de-DE" smtClean="0"/>
              <a:t>‹Nr.›</a:t>
            </a:fld>
            <a:endParaRPr lang="de-DE"/>
          </a:p>
        </p:txBody>
      </p:sp>
    </p:spTree>
    <p:extLst>
      <p:ext uri="{BB962C8B-B14F-4D97-AF65-F5344CB8AC3E}">
        <p14:creationId xmlns:p14="http://schemas.microsoft.com/office/powerpoint/2010/main" val="4240142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871991B7-13C8-424E-B0A4-9A732A5683D0}"/>
              </a:ext>
            </a:extLst>
          </p:cNvPr>
          <p:cNvSpPr>
            <a:spLocks noGrp="1"/>
          </p:cNvSpPr>
          <p:nvPr>
            <p:ph idx="1"/>
          </p:nvPr>
        </p:nvSpPr>
        <p:spPr>
          <a:xfrm>
            <a:off x="838200" y="365125"/>
            <a:ext cx="5016500" cy="6127750"/>
          </a:xfrm>
        </p:spPr>
        <p:txBody>
          <a:bodyPr>
            <a:normAutofit fontScale="77500" lnSpcReduction="20000"/>
          </a:bodyPr>
          <a:lstStyle/>
          <a:p>
            <a:pPr marL="0" indent="0">
              <a:buNone/>
            </a:pPr>
            <a:endParaRPr lang="de-DE" dirty="0"/>
          </a:p>
          <a:p>
            <a:pPr marL="0" indent="0">
              <a:buNone/>
            </a:pPr>
            <a:r>
              <a:rPr lang="de-DE" dirty="0"/>
              <a:t>Project Factory handelt von zwei Brüdern, beide Arbeiter in einer Fabrik. Nach einem Unfall in der Fabrik wachst du auf, aber wo ist dein Bruder? Schaffst du es deinen Bruder zu finden und einen Ausweg aus der Fabrik zu finden?</a:t>
            </a:r>
          </a:p>
          <a:p>
            <a:pPr marL="0" indent="0">
              <a:buNone/>
            </a:pPr>
            <a:r>
              <a:rPr lang="de-DE" dirty="0"/>
              <a:t>Ein Adventurespiel im Horror-Survival Genre nach dem „Escape </a:t>
            </a:r>
            <a:r>
              <a:rPr lang="de-DE" dirty="0" err="1"/>
              <a:t>the</a:t>
            </a:r>
            <a:r>
              <a:rPr lang="de-DE" dirty="0"/>
              <a:t> Room“-Prinzip.</a:t>
            </a:r>
          </a:p>
          <a:p>
            <a:endParaRPr lang="de-DE" dirty="0"/>
          </a:p>
          <a:p>
            <a:pPr marL="0" indent="0">
              <a:buNone/>
            </a:pPr>
            <a:r>
              <a:rPr lang="de-DE" dirty="0"/>
              <a:t>Von: </a:t>
            </a:r>
          </a:p>
          <a:p>
            <a:pPr lvl="0"/>
            <a:r>
              <a:rPr lang="de-DE" dirty="0"/>
              <a:t>Maximilian Feser</a:t>
            </a:r>
          </a:p>
          <a:p>
            <a:pPr lvl="0"/>
            <a:r>
              <a:rPr lang="de-DE" dirty="0"/>
              <a:t>Tobias Wirtz</a:t>
            </a:r>
          </a:p>
          <a:p>
            <a:pPr lvl="0"/>
            <a:r>
              <a:rPr lang="de-DE" dirty="0"/>
              <a:t>Titus Vollbracht</a:t>
            </a:r>
          </a:p>
          <a:p>
            <a:pPr lvl="0"/>
            <a:r>
              <a:rPr lang="de-DE" dirty="0"/>
              <a:t>Philipp </a:t>
            </a:r>
            <a:r>
              <a:rPr lang="de-DE" dirty="0" err="1"/>
              <a:t>Sowik</a:t>
            </a:r>
            <a:endParaRPr lang="de-DE" dirty="0"/>
          </a:p>
          <a:p>
            <a:pPr lvl="0"/>
            <a:r>
              <a:rPr lang="de-DE" dirty="0"/>
              <a:t>Gabriel Yong</a:t>
            </a:r>
          </a:p>
          <a:p>
            <a:pPr lvl="0"/>
            <a:r>
              <a:rPr lang="de-DE" dirty="0"/>
              <a:t>Dennis Schmidt</a:t>
            </a:r>
          </a:p>
          <a:p>
            <a:endParaRPr lang="de-DE" dirty="0"/>
          </a:p>
        </p:txBody>
      </p:sp>
      <p:pic>
        <p:nvPicPr>
          <p:cNvPr id="4" name="Grafik 3">
            <a:extLst>
              <a:ext uri="{FF2B5EF4-FFF2-40B4-BE49-F238E27FC236}">
                <a16:creationId xmlns:a16="http://schemas.microsoft.com/office/drawing/2014/main" id="{A76E34E6-A7B1-4769-A2E6-DF0AEB06093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54700" y="365125"/>
            <a:ext cx="6003925" cy="3238500"/>
          </a:xfrm>
          <a:prstGeom prst="rect">
            <a:avLst/>
          </a:prstGeom>
          <a:noFill/>
          <a:ln>
            <a:noFill/>
          </a:ln>
        </p:spPr>
      </p:pic>
    </p:spTree>
    <p:extLst>
      <p:ext uri="{BB962C8B-B14F-4D97-AF65-F5344CB8AC3E}">
        <p14:creationId xmlns:p14="http://schemas.microsoft.com/office/powerpoint/2010/main" val="422411055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Words>
  <Application>Microsoft Office PowerPoint</Application>
  <PresentationFormat>Breitbild</PresentationFormat>
  <Paragraphs>11</Paragraphs>
  <Slides>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Calibri Light</vt:lpstr>
      <vt:lpstr>Office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jabbaba23@gmx.de</dc:creator>
  <cp:lastModifiedBy>Max Feser</cp:lastModifiedBy>
  <cp:revision>2</cp:revision>
  <dcterms:created xsi:type="dcterms:W3CDTF">2019-07-06T20:05:23Z</dcterms:created>
  <dcterms:modified xsi:type="dcterms:W3CDTF">2019-07-07T18:17:19Z</dcterms:modified>
</cp:coreProperties>
</file>